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  <p:sldMasterId id="2147483698" r:id="rId2"/>
    <p:sldMasterId id="2147483753" r:id="rId3"/>
  </p:sldMasterIdLst>
  <p:notesMasterIdLst>
    <p:notesMasterId r:id="rId21"/>
  </p:notesMasterIdLst>
  <p:handoutMasterIdLst>
    <p:handoutMasterId r:id="rId22"/>
  </p:handoutMasterIdLst>
  <p:sldIdLst>
    <p:sldId id="849" r:id="rId4"/>
    <p:sldId id="854" r:id="rId5"/>
    <p:sldId id="860" r:id="rId6"/>
    <p:sldId id="861" r:id="rId7"/>
    <p:sldId id="863" r:id="rId8"/>
    <p:sldId id="867" r:id="rId9"/>
    <p:sldId id="864" r:id="rId10"/>
    <p:sldId id="856" r:id="rId11"/>
    <p:sldId id="855" r:id="rId12"/>
    <p:sldId id="868" r:id="rId13"/>
    <p:sldId id="857" r:id="rId14"/>
    <p:sldId id="869" r:id="rId15"/>
    <p:sldId id="794" r:id="rId16"/>
    <p:sldId id="859" r:id="rId17"/>
    <p:sldId id="870" r:id="rId18"/>
    <p:sldId id="871" r:id="rId19"/>
    <p:sldId id="865" r:id="rId20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0A3A"/>
    <a:srgbClr val="4A650B"/>
    <a:srgbClr val="4A0D42"/>
    <a:srgbClr val="CECFCE"/>
    <a:srgbClr val="E4E4E4"/>
    <a:srgbClr val="ECECEC"/>
    <a:srgbClr val="D9D9D9"/>
    <a:srgbClr val="323951"/>
    <a:srgbClr val="FCF664"/>
    <a:srgbClr val="F16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89831" autoAdjust="0"/>
  </p:normalViewPr>
  <p:slideViewPr>
    <p:cSldViewPr>
      <p:cViewPr varScale="1">
        <p:scale>
          <a:sx n="76" d="100"/>
          <a:sy n="76" d="100"/>
        </p:scale>
        <p:origin x="749" y="43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5466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584F18-9ADE-454C-8C91-19111CF4FF65}" type="doc">
      <dgm:prSet loTypeId="urn:microsoft.com/office/officeart/2005/8/layout/pList2" loCatId="list" qsTypeId="urn:microsoft.com/office/officeart/2005/8/quickstyle/simple1" qsCatId="simple" csTypeId="urn:microsoft.com/office/officeart/2005/8/colors/colorful2" csCatId="colorful" phldr="1"/>
      <dgm:spPr/>
    </dgm:pt>
    <dgm:pt modelId="{6A6BA864-A432-490F-85B2-00A22E808FFD}">
      <dgm:prSet phldrT="[Текст]" custT="1"/>
      <dgm:spPr/>
      <dgm:t>
        <a:bodyPr/>
        <a:lstStyle/>
        <a:p>
          <a:pPr algn="l"/>
          <a:r>
            <a:rPr lang="ru-RU" sz="1400" u="sng" dirty="0" smtClean="0"/>
            <a:t>Преимущества:</a:t>
          </a:r>
        </a:p>
        <a:p>
          <a:pPr algn="l"/>
          <a:r>
            <a:rPr lang="ru-RU" sz="1400" dirty="0" smtClean="0"/>
            <a:t>-Много информации</a:t>
          </a:r>
        </a:p>
        <a:p>
          <a:pPr algn="l"/>
          <a:r>
            <a:rPr lang="ru-RU" sz="1400" dirty="0" smtClean="0"/>
            <a:t>- Оперативность  в работе с предоставлением информации</a:t>
          </a:r>
        </a:p>
        <a:p>
          <a:pPr algn="l"/>
          <a:r>
            <a:rPr lang="ru-RU" sz="1400" u="sng" dirty="0" smtClean="0"/>
            <a:t>Недостатки: </a:t>
          </a:r>
        </a:p>
        <a:p>
          <a:pPr algn="l"/>
          <a:r>
            <a:rPr lang="ru-RU" sz="1400" dirty="0" smtClean="0"/>
            <a:t>- Нет обратной связи</a:t>
          </a:r>
        </a:p>
        <a:p>
          <a:pPr algn="l"/>
          <a:r>
            <a:rPr lang="ru-RU" sz="1400" dirty="0" smtClean="0"/>
            <a:t>- Нужно постоянно прокручивать страницы, чтобы найти нужную информацию</a:t>
          </a:r>
          <a:endParaRPr lang="ru-RU" sz="1400" dirty="0"/>
        </a:p>
      </dgm:t>
    </dgm:pt>
    <dgm:pt modelId="{9521D3B9-1872-457A-B772-F4828466D6C9}" type="parTrans" cxnId="{FD27423C-DF64-4E48-8176-85589840A9F9}">
      <dgm:prSet/>
      <dgm:spPr/>
      <dgm:t>
        <a:bodyPr/>
        <a:lstStyle/>
        <a:p>
          <a:endParaRPr lang="ru-RU"/>
        </a:p>
      </dgm:t>
    </dgm:pt>
    <dgm:pt modelId="{C73A91CC-F192-49DC-86DA-94EF7DC1B8A0}" type="sibTrans" cxnId="{FD27423C-DF64-4E48-8176-85589840A9F9}">
      <dgm:prSet/>
      <dgm:spPr/>
      <dgm:t>
        <a:bodyPr/>
        <a:lstStyle/>
        <a:p>
          <a:endParaRPr lang="ru-RU"/>
        </a:p>
      </dgm:t>
    </dgm:pt>
    <dgm:pt modelId="{17279365-8664-42B6-89D1-F844F8227DD1}">
      <dgm:prSet phldrT="[Текст]" custT="1"/>
      <dgm:spPr/>
      <dgm:t>
        <a:bodyPr/>
        <a:lstStyle/>
        <a:p>
          <a:pPr algn="l"/>
          <a:r>
            <a:rPr lang="ru-RU" sz="1600" u="sng" dirty="0" smtClean="0"/>
            <a:t>Преимущества:</a:t>
          </a:r>
        </a:p>
        <a:p>
          <a:pPr algn="l"/>
          <a:r>
            <a:rPr lang="ru-RU" sz="1600" dirty="0" smtClean="0"/>
            <a:t>- Удобный интерфейс;</a:t>
          </a:r>
        </a:p>
        <a:p>
          <a:pPr algn="l"/>
          <a:r>
            <a:rPr lang="ru-RU" sz="1600" dirty="0" smtClean="0"/>
            <a:t>- </a:t>
          </a:r>
          <a:r>
            <a:rPr lang="ru-RU" sz="1600" dirty="0" err="1" smtClean="0"/>
            <a:t>Кликабельные</a:t>
          </a:r>
          <a:r>
            <a:rPr lang="ru-RU" sz="1600" dirty="0" smtClean="0"/>
            <a:t> страницы</a:t>
          </a:r>
        </a:p>
        <a:p>
          <a:pPr algn="l"/>
          <a:r>
            <a:rPr lang="ru-RU" sz="1600" dirty="0" smtClean="0"/>
            <a:t>-Много полезной информации </a:t>
          </a:r>
        </a:p>
        <a:p>
          <a:pPr algn="l"/>
          <a:r>
            <a:rPr lang="ru-RU" sz="1600" u="sng" dirty="0" smtClean="0"/>
            <a:t>Недостатки:  </a:t>
          </a:r>
        </a:p>
        <a:p>
          <a:pPr algn="l"/>
          <a:r>
            <a:rPr lang="ru-RU" sz="1600" u="none" dirty="0" smtClean="0"/>
            <a:t> -  нет </a:t>
          </a:r>
          <a:endParaRPr lang="ru-RU" sz="1600" u="none" dirty="0"/>
        </a:p>
      </dgm:t>
    </dgm:pt>
    <dgm:pt modelId="{56874B1D-1DAD-4C69-9C35-6BD2EDF62C5F}" type="parTrans" cxnId="{EC7FE1BA-8E08-4536-9D70-E5B21A1D3F7A}">
      <dgm:prSet/>
      <dgm:spPr/>
      <dgm:t>
        <a:bodyPr/>
        <a:lstStyle/>
        <a:p>
          <a:endParaRPr lang="ru-RU"/>
        </a:p>
      </dgm:t>
    </dgm:pt>
    <dgm:pt modelId="{2132ECF3-E026-428C-9B0E-6AF25025068A}" type="sibTrans" cxnId="{EC7FE1BA-8E08-4536-9D70-E5B21A1D3F7A}">
      <dgm:prSet/>
      <dgm:spPr/>
      <dgm:t>
        <a:bodyPr/>
        <a:lstStyle/>
        <a:p>
          <a:endParaRPr lang="ru-RU"/>
        </a:p>
      </dgm:t>
    </dgm:pt>
    <dgm:pt modelId="{ADF1C963-82AC-4A41-AC19-E0AE18D1700A}">
      <dgm:prSet phldrT="[Текст]" custT="1"/>
      <dgm:spPr/>
      <dgm:t>
        <a:bodyPr/>
        <a:lstStyle/>
        <a:p>
          <a:pPr algn="l"/>
          <a:r>
            <a:rPr lang="ru-RU" sz="1400" u="sng" dirty="0" smtClean="0"/>
            <a:t>Преимущества: </a:t>
          </a:r>
        </a:p>
        <a:p>
          <a:pPr algn="l"/>
          <a:r>
            <a:rPr lang="ru-RU" sz="1400" dirty="0" smtClean="0"/>
            <a:t>-  Удобно выкладывать фотографии, видео и статьи</a:t>
          </a:r>
        </a:p>
        <a:p>
          <a:pPr algn="l"/>
          <a:r>
            <a:rPr lang="ru-RU" sz="1400" dirty="0" smtClean="0"/>
            <a:t>- Можно создать обратную связь</a:t>
          </a:r>
        </a:p>
        <a:p>
          <a:pPr algn="l"/>
          <a:r>
            <a:rPr lang="ru-RU" sz="1400" u="sng" dirty="0" smtClean="0"/>
            <a:t>Недостатки:</a:t>
          </a:r>
        </a:p>
        <a:p>
          <a:pPr algn="l"/>
          <a:r>
            <a:rPr lang="ru-RU" sz="1400" dirty="0" smtClean="0"/>
            <a:t>- Нерегулярное ведение страницы</a:t>
          </a:r>
        </a:p>
        <a:p>
          <a:pPr algn="l"/>
          <a:r>
            <a:rPr lang="ru-RU" sz="1400" dirty="0" smtClean="0"/>
            <a:t>- Нужно постоянно прокручивать страницы, чтобы найти нужную информацию</a:t>
          </a:r>
        </a:p>
        <a:p>
          <a:pPr algn="ctr"/>
          <a:endParaRPr lang="ru-RU" sz="1200" dirty="0"/>
        </a:p>
      </dgm:t>
    </dgm:pt>
    <dgm:pt modelId="{CA47FA20-3FFF-4856-AF22-0126CA5B6106}" type="parTrans" cxnId="{EE636CC9-A94A-4F70-B87C-38ADDCF3EB6F}">
      <dgm:prSet/>
      <dgm:spPr/>
      <dgm:t>
        <a:bodyPr/>
        <a:lstStyle/>
        <a:p>
          <a:endParaRPr lang="ru-RU"/>
        </a:p>
      </dgm:t>
    </dgm:pt>
    <dgm:pt modelId="{99310051-A50D-46C2-8C03-5A8485F7DC89}" type="sibTrans" cxnId="{EE636CC9-A94A-4F70-B87C-38ADDCF3EB6F}">
      <dgm:prSet/>
      <dgm:spPr/>
      <dgm:t>
        <a:bodyPr/>
        <a:lstStyle/>
        <a:p>
          <a:endParaRPr lang="ru-RU"/>
        </a:p>
      </dgm:t>
    </dgm:pt>
    <dgm:pt modelId="{A71E81BA-CF54-4912-B4FE-7E054C34AE36}" type="pres">
      <dgm:prSet presAssocID="{91584F18-9ADE-454C-8C91-19111CF4FF65}" presName="Name0" presStyleCnt="0">
        <dgm:presLayoutVars>
          <dgm:dir/>
          <dgm:resizeHandles val="exact"/>
        </dgm:presLayoutVars>
      </dgm:prSet>
      <dgm:spPr/>
    </dgm:pt>
    <dgm:pt modelId="{5CEF1AF8-9EA2-4936-903A-DC6045ABE9A2}" type="pres">
      <dgm:prSet presAssocID="{91584F18-9ADE-454C-8C91-19111CF4FF65}" presName="bkgdShp" presStyleLbl="alignAccFollowNode1" presStyleIdx="0" presStyleCnt="1" custLinFactNeighborX="-380" custLinFactNeighborY="4915"/>
      <dgm:spPr/>
    </dgm:pt>
    <dgm:pt modelId="{6A0B4686-DB05-4DD8-9BD5-713DC598CE88}" type="pres">
      <dgm:prSet presAssocID="{91584F18-9ADE-454C-8C91-19111CF4FF65}" presName="linComp" presStyleCnt="0"/>
      <dgm:spPr/>
    </dgm:pt>
    <dgm:pt modelId="{7279F0FE-13C2-43B8-ACA5-84D058D310B4}" type="pres">
      <dgm:prSet presAssocID="{6A6BA864-A432-490F-85B2-00A22E808FFD}" presName="compNode" presStyleCnt="0"/>
      <dgm:spPr/>
    </dgm:pt>
    <dgm:pt modelId="{1A03922C-F2C0-43B1-A684-116061605265}" type="pres">
      <dgm:prSet presAssocID="{6A6BA864-A432-490F-85B2-00A22E808FF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11F63A-2FF1-4598-B2CE-EC0D8393F529}" type="pres">
      <dgm:prSet presAssocID="{6A6BA864-A432-490F-85B2-00A22E808FFD}" presName="invisiNode" presStyleLbl="node1" presStyleIdx="0" presStyleCnt="3"/>
      <dgm:spPr/>
    </dgm:pt>
    <dgm:pt modelId="{1E202C09-A18C-4F04-B7BA-FCA6C15D7C9A}" type="pres">
      <dgm:prSet presAssocID="{6A6BA864-A432-490F-85B2-00A22E808FFD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47ABA3F-5FD6-4A66-9779-0332B175AFC1}" type="pres">
      <dgm:prSet presAssocID="{C73A91CC-F192-49DC-86DA-94EF7DC1B8A0}" presName="sibTrans" presStyleLbl="sibTrans2D1" presStyleIdx="0" presStyleCnt="0"/>
      <dgm:spPr/>
    </dgm:pt>
    <dgm:pt modelId="{16D022B0-65DA-45A9-A8F5-8D3D5F704AAB}" type="pres">
      <dgm:prSet presAssocID="{17279365-8664-42B6-89D1-F844F8227DD1}" presName="compNode" presStyleCnt="0"/>
      <dgm:spPr/>
    </dgm:pt>
    <dgm:pt modelId="{3244B1FB-993F-4BB7-BC37-4CB12B38D838}" type="pres">
      <dgm:prSet presAssocID="{17279365-8664-42B6-89D1-F844F8227DD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7D2912-4863-4BB8-8AC5-F5EBD8CBF18E}" type="pres">
      <dgm:prSet presAssocID="{17279365-8664-42B6-89D1-F844F8227DD1}" presName="invisiNode" presStyleLbl="node1" presStyleIdx="1" presStyleCnt="3"/>
      <dgm:spPr/>
    </dgm:pt>
    <dgm:pt modelId="{64AACA77-36D4-4280-BA22-1BCC0E0DE348}" type="pres">
      <dgm:prSet presAssocID="{17279365-8664-42B6-89D1-F844F8227DD1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4AD853EE-1455-411F-B00F-31C2DE84D223}" type="pres">
      <dgm:prSet presAssocID="{2132ECF3-E026-428C-9B0E-6AF25025068A}" presName="sibTrans" presStyleLbl="sibTrans2D1" presStyleIdx="0" presStyleCnt="0"/>
      <dgm:spPr/>
    </dgm:pt>
    <dgm:pt modelId="{69248056-4557-420B-AB28-1A61741A0918}" type="pres">
      <dgm:prSet presAssocID="{ADF1C963-82AC-4A41-AC19-E0AE18D1700A}" presName="compNode" presStyleCnt="0"/>
      <dgm:spPr/>
    </dgm:pt>
    <dgm:pt modelId="{B9C8A9B8-B487-4BC1-8FF3-DE6FD00C55F2}" type="pres">
      <dgm:prSet presAssocID="{ADF1C963-82AC-4A41-AC19-E0AE18D1700A}" presName="node" presStyleLbl="node1" presStyleIdx="2" presStyleCnt="3" custLinFactNeighborX="171" custLinFactNeighborY="-17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2FC9C6-0368-4BED-8BD9-9C16307F7689}" type="pres">
      <dgm:prSet presAssocID="{ADF1C963-82AC-4A41-AC19-E0AE18D1700A}" presName="invisiNode" presStyleLbl="node1" presStyleIdx="2" presStyleCnt="3"/>
      <dgm:spPr/>
    </dgm:pt>
    <dgm:pt modelId="{39D305BD-E42A-4635-8315-AFEFA02138BE}" type="pres">
      <dgm:prSet presAssocID="{ADF1C963-82AC-4A41-AC19-E0AE18D1700A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</dgm:ptLst>
  <dgm:cxnLst>
    <dgm:cxn modelId="{CA718AB1-55AF-40AC-9241-E756A31E39C6}" type="presOf" srcId="{ADF1C963-82AC-4A41-AC19-E0AE18D1700A}" destId="{B9C8A9B8-B487-4BC1-8FF3-DE6FD00C55F2}" srcOrd="0" destOrd="0" presId="urn:microsoft.com/office/officeart/2005/8/layout/pList2"/>
    <dgm:cxn modelId="{B663EAA2-04CD-4F10-BB09-3F5A9323F5CA}" type="presOf" srcId="{17279365-8664-42B6-89D1-F844F8227DD1}" destId="{3244B1FB-993F-4BB7-BC37-4CB12B38D838}" srcOrd="0" destOrd="0" presId="urn:microsoft.com/office/officeart/2005/8/layout/pList2"/>
    <dgm:cxn modelId="{39A06564-C314-4E96-AD97-D2E22C668589}" type="presOf" srcId="{91584F18-9ADE-454C-8C91-19111CF4FF65}" destId="{A71E81BA-CF54-4912-B4FE-7E054C34AE36}" srcOrd="0" destOrd="0" presId="urn:microsoft.com/office/officeart/2005/8/layout/pList2"/>
    <dgm:cxn modelId="{6085995E-CEFD-467A-BF03-42532700CC77}" type="presOf" srcId="{C73A91CC-F192-49DC-86DA-94EF7DC1B8A0}" destId="{647ABA3F-5FD6-4A66-9779-0332B175AFC1}" srcOrd="0" destOrd="0" presId="urn:microsoft.com/office/officeart/2005/8/layout/pList2"/>
    <dgm:cxn modelId="{EE636CC9-A94A-4F70-B87C-38ADDCF3EB6F}" srcId="{91584F18-9ADE-454C-8C91-19111CF4FF65}" destId="{ADF1C963-82AC-4A41-AC19-E0AE18D1700A}" srcOrd="2" destOrd="0" parTransId="{CA47FA20-3FFF-4856-AF22-0126CA5B6106}" sibTransId="{99310051-A50D-46C2-8C03-5A8485F7DC89}"/>
    <dgm:cxn modelId="{70CA182D-E76E-4797-BA35-D6B8D488AD63}" type="presOf" srcId="{2132ECF3-E026-428C-9B0E-6AF25025068A}" destId="{4AD853EE-1455-411F-B00F-31C2DE84D223}" srcOrd="0" destOrd="0" presId="urn:microsoft.com/office/officeart/2005/8/layout/pList2"/>
    <dgm:cxn modelId="{FD27423C-DF64-4E48-8176-85589840A9F9}" srcId="{91584F18-9ADE-454C-8C91-19111CF4FF65}" destId="{6A6BA864-A432-490F-85B2-00A22E808FFD}" srcOrd="0" destOrd="0" parTransId="{9521D3B9-1872-457A-B772-F4828466D6C9}" sibTransId="{C73A91CC-F192-49DC-86DA-94EF7DC1B8A0}"/>
    <dgm:cxn modelId="{EC7FE1BA-8E08-4536-9D70-E5B21A1D3F7A}" srcId="{91584F18-9ADE-454C-8C91-19111CF4FF65}" destId="{17279365-8664-42B6-89D1-F844F8227DD1}" srcOrd="1" destOrd="0" parTransId="{56874B1D-1DAD-4C69-9C35-6BD2EDF62C5F}" sibTransId="{2132ECF3-E026-428C-9B0E-6AF25025068A}"/>
    <dgm:cxn modelId="{645A831B-D276-4A7F-A717-F65F44BBF2A5}" type="presOf" srcId="{6A6BA864-A432-490F-85B2-00A22E808FFD}" destId="{1A03922C-F2C0-43B1-A684-116061605265}" srcOrd="0" destOrd="0" presId="urn:microsoft.com/office/officeart/2005/8/layout/pList2"/>
    <dgm:cxn modelId="{7F0EC3DE-FD31-449B-8BA1-E25E4BCCBDBB}" type="presParOf" srcId="{A71E81BA-CF54-4912-B4FE-7E054C34AE36}" destId="{5CEF1AF8-9EA2-4936-903A-DC6045ABE9A2}" srcOrd="0" destOrd="0" presId="urn:microsoft.com/office/officeart/2005/8/layout/pList2"/>
    <dgm:cxn modelId="{FC3F70F1-FF31-413F-8422-C4B6B2E469FC}" type="presParOf" srcId="{A71E81BA-CF54-4912-B4FE-7E054C34AE36}" destId="{6A0B4686-DB05-4DD8-9BD5-713DC598CE88}" srcOrd="1" destOrd="0" presId="urn:microsoft.com/office/officeart/2005/8/layout/pList2"/>
    <dgm:cxn modelId="{02922AF1-FE1E-404A-BCE5-3709056FE846}" type="presParOf" srcId="{6A0B4686-DB05-4DD8-9BD5-713DC598CE88}" destId="{7279F0FE-13C2-43B8-ACA5-84D058D310B4}" srcOrd="0" destOrd="0" presId="urn:microsoft.com/office/officeart/2005/8/layout/pList2"/>
    <dgm:cxn modelId="{02122A4F-327B-481F-8458-5E0F28412CCB}" type="presParOf" srcId="{7279F0FE-13C2-43B8-ACA5-84D058D310B4}" destId="{1A03922C-F2C0-43B1-A684-116061605265}" srcOrd="0" destOrd="0" presId="urn:microsoft.com/office/officeart/2005/8/layout/pList2"/>
    <dgm:cxn modelId="{C25DBB5C-D247-4128-B0B9-85918B880FE5}" type="presParOf" srcId="{7279F0FE-13C2-43B8-ACA5-84D058D310B4}" destId="{0411F63A-2FF1-4598-B2CE-EC0D8393F529}" srcOrd="1" destOrd="0" presId="urn:microsoft.com/office/officeart/2005/8/layout/pList2"/>
    <dgm:cxn modelId="{DD524A62-0043-40E3-A92C-36519D2A9D19}" type="presParOf" srcId="{7279F0FE-13C2-43B8-ACA5-84D058D310B4}" destId="{1E202C09-A18C-4F04-B7BA-FCA6C15D7C9A}" srcOrd="2" destOrd="0" presId="urn:microsoft.com/office/officeart/2005/8/layout/pList2"/>
    <dgm:cxn modelId="{840276D2-BDF5-4B66-A3F1-6152B5E1985A}" type="presParOf" srcId="{6A0B4686-DB05-4DD8-9BD5-713DC598CE88}" destId="{647ABA3F-5FD6-4A66-9779-0332B175AFC1}" srcOrd="1" destOrd="0" presId="urn:microsoft.com/office/officeart/2005/8/layout/pList2"/>
    <dgm:cxn modelId="{0754FEA1-2A22-4732-BCB3-C63F1E1140DC}" type="presParOf" srcId="{6A0B4686-DB05-4DD8-9BD5-713DC598CE88}" destId="{16D022B0-65DA-45A9-A8F5-8D3D5F704AAB}" srcOrd="2" destOrd="0" presId="urn:microsoft.com/office/officeart/2005/8/layout/pList2"/>
    <dgm:cxn modelId="{4B024895-76F5-4E49-BBE2-212AFEF99DC6}" type="presParOf" srcId="{16D022B0-65DA-45A9-A8F5-8D3D5F704AAB}" destId="{3244B1FB-993F-4BB7-BC37-4CB12B38D838}" srcOrd="0" destOrd="0" presId="urn:microsoft.com/office/officeart/2005/8/layout/pList2"/>
    <dgm:cxn modelId="{13242CEC-1D7C-431A-AB99-76C326375F60}" type="presParOf" srcId="{16D022B0-65DA-45A9-A8F5-8D3D5F704AAB}" destId="{3B7D2912-4863-4BB8-8AC5-F5EBD8CBF18E}" srcOrd="1" destOrd="0" presId="urn:microsoft.com/office/officeart/2005/8/layout/pList2"/>
    <dgm:cxn modelId="{EFE1E87D-FBC3-4EE5-B77B-2EBD27537BC3}" type="presParOf" srcId="{16D022B0-65DA-45A9-A8F5-8D3D5F704AAB}" destId="{64AACA77-36D4-4280-BA22-1BCC0E0DE348}" srcOrd="2" destOrd="0" presId="urn:microsoft.com/office/officeart/2005/8/layout/pList2"/>
    <dgm:cxn modelId="{A5AD58AF-761E-4021-AE17-E584618523D1}" type="presParOf" srcId="{6A0B4686-DB05-4DD8-9BD5-713DC598CE88}" destId="{4AD853EE-1455-411F-B00F-31C2DE84D223}" srcOrd="3" destOrd="0" presId="urn:microsoft.com/office/officeart/2005/8/layout/pList2"/>
    <dgm:cxn modelId="{E28BA464-9ADF-4B2F-9E66-58DCB45D2CA4}" type="presParOf" srcId="{6A0B4686-DB05-4DD8-9BD5-713DC598CE88}" destId="{69248056-4557-420B-AB28-1A61741A0918}" srcOrd="4" destOrd="0" presId="urn:microsoft.com/office/officeart/2005/8/layout/pList2"/>
    <dgm:cxn modelId="{CFB3D8EB-99EC-41B8-9D2C-3E0CBCC89F66}" type="presParOf" srcId="{69248056-4557-420B-AB28-1A61741A0918}" destId="{B9C8A9B8-B487-4BC1-8FF3-DE6FD00C55F2}" srcOrd="0" destOrd="0" presId="urn:microsoft.com/office/officeart/2005/8/layout/pList2"/>
    <dgm:cxn modelId="{810A1C81-2A54-4ED4-BC52-94D9E21B73F6}" type="presParOf" srcId="{69248056-4557-420B-AB28-1A61741A0918}" destId="{872FC9C6-0368-4BED-8BD9-9C16307F7689}" srcOrd="1" destOrd="0" presId="urn:microsoft.com/office/officeart/2005/8/layout/pList2"/>
    <dgm:cxn modelId="{1E8E3B42-1D4F-4A0C-B9E9-84A712DF6F87}" type="presParOf" srcId="{69248056-4557-420B-AB28-1A61741A0918}" destId="{39D305BD-E42A-4635-8315-AFEFA02138B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3A290C-C050-4F0D-9376-46C11D4BA2A0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8C42031-38CA-42B6-9051-225D96345B8F}">
      <dgm:prSet phldrT="[Текст]"/>
      <dgm:spPr/>
      <dgm:t>
        <a:bodyPr/>
        <a:lstStyle/>
        <a:p>
          <a:r>
            <a:rPr lang="ru-RU" b="1" dirty="0" smtClean="0"/>
            <a:t>АБИТУРИЕНТ - 2023</a:t>
          </a:r>
          <a:endParaRPr lang="ru-RU" b="1" dirty="0"/>
        </a:p>
      </dgm:t>
    </dgm:pt>
    <dgm:pt modelId="{21DF8E55-E273-4457-BC1E-70CB97855F6D}" type="parTrans" cxnId="{B76C85D1-68B7-492D-BE03-F71B4C63FEA8}">
      <dgm:prSet/>
      <dgm:spPr/>
      <dgm:t>
        <a:bodyPr/>
        <a:lstStyle/>
        <a:p>
          <a:endParaRPr lang="ru-RU"/>
        </a:p>
      </dgm:t>
    </dgm:pt>
    <dgm:pt modelId="{3BB8524A-ECD1-4111-8E62-472037D68003}" type="sibTrans" cxnId="{B76C85D1-68B7-492D-BE03-F71B4C63FEA8}">
      <dgm:prSet/>
      <dgm:spPr/>
      <dgm:t>
        <a:bodyPr/>
        <a:lstStyle/>
        <a:p>
          <a:endParaRPr lang="ru-RU"/>
        </a:p>
      </dgm:t>
    </dgm:pt>
    <dgm:pt modelId="{C280E636-B5E6-4B0D-9171-A7423253C5F5}">
      <dgm:prSet phldrT="[Текст]" custT="1"/>
      <dgm:spPr/>
      <dgm:t>
        <a:bodyPr/>
        <a:lstStyle/>
        <a:p>
          <a:r>
            <a:rPr lang="ru-RU" sz="1400" dirty="0" smtClean="0"/>
            <a:t>Всероссийские ВУЗы и </a:t>
          </a:r>
          <a:r>
            <a:rPr lang="ru-RU" sz="1400" dirty="0" err="1" smtClean="0"/>
            <a:t>ССУЗы</a:t>
          </a:r>
          <a:endParaRPr lang="ru-RU" sz="1400" dirty="0"/>
        </a:p>
      </dgm:t>
    </dgm:pt>
    <dgm:pt modelId="{2CCB642B-1916-45F6-B25B-BDA640740319}" type="parTrans" cxnId="{0A6EEB0B-B9D6-4EDF-BAB9-3ADEA07A3C84}">
      <dgm:prSet/>
      <dgm:spPr/>
      <dgm:t>
        <a:bodyPr/>
        <a:lstStyle/>
        <a:p>
          <a:endParaRPr lang="ru-RU"/>
        </a:p>
      </dgm:t>
    </dgm:pt>
    <dgm:pt modelId="{04F6FCD4-9799-48C1-9B8A-91574B7AFEDF}" type="sibTrans" cxnId="{0A6EEB0B-B9D6-4EDF-BAB9-3ADEA07A3C84}">
      <dgm:prSet/>
      <dgm:spPr/>
      <dgm:t>
        <a:bodyPr/>
        <a:lstStyle/>
        <a:p>
          <a:endParaRPr lang="ru-RU"/>
        </a:p>
      </dgm:t>
    </dgm:pt>
    <dgm:pt modelId="{096889AC-D117-472A-A5FE-D4DF8696835D}">
      <dgm:prSet phldrT="[Текст]"/>
      <dgm:spPr/>
      <dgm:t>
        <a:bodyPr/>
        <a:lstStyle/>
        <a:p>
          <a:r>
            <a:rPr lang="ru-RU" b="1" dirty="0" smtClean="0"/>
            <a:t>ППК</a:t>
          </a:r>
        </a:p>
        <a:p>
          <a:r>
            <a:rPr lang="ru-RU" b="1" dirty="0" smtClean="0"/>
            <a:t>Психолого-педагогический класс</a:t>
          </a:r>
          <a:endParaRPr lang="ru-RU" b="1" dirty="0"/>
        </a:p>
      </dgm:t>
    </dgm:pt>
    <dgm:pt modelId="{4B65B1FD-631E-4909-AD56-5AB79054A838}" type="parTrans" cxnId="{C6A8E574-0679-4658-93F8-BF76543AB3DF}">
      <dgm:prSet/>
      <dgm:spPr/>
      <dgm:t>
        <a:bodyPr/>
        <a:lstStyle/>
        <a:p>
          <a:endParaRPr lang="ru-RU"/>
        </a:p>
      </dgm:t>
    </dgm:pt>
    <dgm:pt modelId="{2D391DEB-EF3B-4C74-BC2E-93FFF5774A4E}" type="sibTrans" cxnId="{C6A8E574-0679-4658-93F8-BF76543AB3DF}">
      <dgm:prSet/>
      <dgm:spPr/>
      <dgm:t>
        <a:bodyPr/>
        <a:lstStyle/>
        <a:p>
          <a:endParaRPr lang="ru-RU"/>
        </a:p>
      </dgm:t>
    </dgm:pt>
    <dgm:pt modelId="{5A902995-A338-4AF8-AA8D-7FB21F3A53D0}">
      <dgm:prSet phldrT="[Текст]"/>
      <dgm:spPr/>
      <dgm:t>
        <a:bodyPr/>
        <a:lstStyle/>
        <a:p>
          <a:r>
            <a:rPr lang="ru-RU" dirty="0" smtClean="0"/>
            <a:t>Практика</a:t>
          </a:r>
          <a:endParaRPr lang="ru-RU" dirty="0"/>
        </a:p>
      </dgm:t>
    </dgm:pt>
    <dgm:pt modelId="{4DC0A277-7F19-4873-8132-82EDAA1BE032}" type="parTrans" cxnId="{3215B021-2B4C-4EA6-9B07-9D69D8A9DE62}">
      <dgm:prSet/>
      <dgm:spPr/>
      <dgm:t>
        <a:bodyPr/>
        <a:lstStyle/>
        <a:p>
          <a:endParaRPr lang="ru-RU"/>
        </a:p>
      </dgm:t>
    </dgm:pt>
    <dgm:pt modelId="{8CB143AA-2575-4DE9-AB6D-EFE3063C6C5F}" type="sibTrans" cxnId="{3215B021-2B4C-4EA6-9B07-9D69D8A9DE62}">
      <dgm:prSet/>
      <dgm:spPr/>
      <dgm:t>
        <a:bodyPr/>
        <a:lstStyle/>
        <a:p>
          <a:endParaRPr lang="ru-RU"/>
        </a:p>
      </dgm:t>
    </dgm:pt>
    <dgm:pt modelId="{B39BF1E5-2E25-4CB4-9982-FD8983FD0FD3}">
      <dgm:prSet phldrT="[Текст]"/>
      <dgm:spPr/>
      <dgm:t>
        <a:bodyPr/>
        <a:lstStyle/>
        <a:p>
          <a:r>
            <a:rPr lang="ru-RU" b="1" dirty="0" smtClean="0"/>
            <a:t>Полезное с приятным</a:t>
          </a:r>
          <a:endParaRPr lang="ru-RU" b="1" dirty="0"/>
        </a:p>
      </dgm:t>
    </dgm:pt>
    <dgm:pt modelId="{B640B6FD-AC7D-44B5-867F-6F6690DB14ED}" type="parTrans" cxnId="{5AF940F7-90B0-4446-9FF6-7F8DA4F28980}">
      <dgm:prSet/>
      <dgm:spPr/>
      <dgm:t>
        <a:bodyPr/>
        <a:lstStyle/>
        <a:p>
          <a:endParaRPr lang="ru-RU"/>
        </a:p>
      </dgm:t>
    </dgm:pt>
    <dgm:pt modelId="{381658DC-B39A-43C7-AEB5-D4639B0F3AC0}" type="sibTrans" cxnId="{5AF940F7-90B0-4446-9FF6-7F8DA4F28980}">
      <dgm:prSet/>
      <dgm:spPr/>
      <dgm:t>
        <a:bodyPr/>
        <a:lstStyle/>
        <a:p>
          <a:endParaRPr lang="ru-RU"/>
        </a:p>
      </dgm:t>
    </dgm:pt>
    <dgm:pt modelId="{ECE55DD4-67F8-48F1-9C53-6A8C86B0B9BF}">
      <dgm:prSet phldrT="[Текст]"/>
      <dgm:spPr/>
      <dgm:t>
        <a:bodyPr/>
        <a:lstStyle/>
        <a:p>
          <a:r>
            <a:rPr lang="ru-RU" dirty="0" smtClean="0"/>
            <a:t>Первоклассника (игры на развитие логики и мышления)</a:t>
          </a:r>
          <a:endParaRPr lang="ru-RU" dirty="0"/>
        </a:p>
      </dgm:t>
    </dgm:pt>
    <dgm:pt modelId="{419DCF48-5EDC-4724-80AB-63ADD5C4423F}" type="parTrans" cxnId="{A4DA5AFC-7AE4-46FE-9505-9778F18921B7}">
      <dgm:prSet/>
      <dgm:spPr/>
      <dgm:t>
        <a:bodyPr/>
        <a:lstStyle/>
        <a:p>
          <a:endParaRPr lang="ru-RU"/>
        </a:p>
      </dgm:t>
    </dgm:pt>
    <dgm:pt modelId="{921A6D5A-CBA1-49E2-8ABA-E74B7803FF58}" type="sibTrans" cxnId="{A4DA5AFC-7AE4-46FE-9505-9778F18921B7}">
      <dgm:prSet/>
      <dgm:spPr/>
      <dgm:t>
        <a:bodyPr/>
        <a:lstStyle/>
        <a:p>
          <a:endParaRPr lang="ru-RU"/>
        </a:p>
      </dgm:t>
    </dgm:pt>
    <dgm:pt modelId="{68430A29-0637-4259-811F-D9F41CA58188}">
      <dgm:prSet phldrT="[Текст]"/>
      <dgm:spPr/>
      <dgm:t>
        <a:bodyPr/>
        <a:lstStyle/>
        <a:p>
          <a:r>
            <a:rPr lang="ru-RU" b="1" dirty="0" smtClean="0"/>
            <a:t>Родителям </a:t>
          </a:r>
          <a:endParaRPr lang="ru-RU" b="1" dirty="0"/>
        </a:p>
      </dgm:t>
    </dgm:pt>
    <dgm:pt modelId="{254EE8AD-391C-4803-9EE8-4DF6C6FD4509}" type="parTrans" cxnId="{BC014A6E-6788-4524-ABB1-73C754D7EA8C}">
      <dgm:prSet/>
      <dgm:spPr/>
      <dgm:t>
        <a:bodyPr/>
        <a:lstStyle/>
        <a:p>
          <a:endParaRPr lang="ru-RU"/>
        </a:p>
      </dgm:t>
    </dgm:pt>
    <dgm:pt modelId="{3258B366-FE5A-4223-9D8A-C149DE67F885}" type="sibTrans" cxnId="{BC014A6E-6788-4524-ABB1-73C754D7EA8C}">
      <dgm:prSet/>
      <dgm:spPr/>
      <dgm:t>
        <a:bodyPr/>
        <a:lstStyle/>
        <a:p>
          <a:endParaRPr lang="ru-RU"/>
        </a:p>
      </dgm:t>
    </dgm:pt>
    <dgm:pt modelId="{8E7559C4-B566-422F-9677-F19FDEE1160F}">
      <dgm:prSet phldrT="[Текст]"/>
      <dgm:spPr/>
      <dgm:t>
        <a:bodyPr/>
        <a:lstStyle/>
        <a:p>
          <a:r>
            <a:rPr lang="ru-RU" dirty="0" smtClean="0"/>
            <a:t>30 </a:t>
          </a:r>
          <a:r>
            <a:rPr lang="ru-RU" dirty="0" err="1" smtClean="0"/>
            <a:t>видеолекций</a:t>
          </a:r>
          <a:r>
            <a:rPr lang="ru-RU" dirty="0" smtClean="0"/>
            <a:t> для родителей</a:t>
          </a:r>
          <a:endParaRPr lang="ru-RU" dirty="0"/>
        </a:p>
      </dgm:t>
    </dgm:pt>
    <dgm:pt modelId="{DC95A8F8-ECC0-4480-BF71-E76B427B3346}" type="parTrans" cxnId="{F4E4CAFC-CB8C-44B4-B060-250B387D4117}">
      <dgm:prSet/>
      <dgm:spPr/>
      <dgm:t>
        <a:bodyPr/>
        <a:lstStyle/>
        <a:p>
          <a:endParaRPr lang="ru-RU"/>
        </a:p>
      </dgm:t>
    </dgm:pt>
    <dgm:pt modelId="{AB534F8A-3C9C-4D47-9F04-3EE84C050405}" type="sibTrans" cxnId="{F4E4CAFC-CB8C-44B4-B060-250B387D4117}">
      <dgm:prSet/>
      <dgm:spPr/>
      <dgm:t>
        <a:bodyPr/>
        <a:lstStyle/>
        <a:p>
          <a:endParaRPr lang="ru-RU"/>
        </a:p>
      </dgm:t>
    </dgm:pt>
    <dgm:pt modelId="{EE0FA493-7385-4DA0-87C1-9AEE18A45B62}">
      <dgm:prSet phldrT="[Текст]" custT="1"/>
      <dgm:spPr/>
      <dgm:t>
        <a:bodyPr/>
        <a:lstStyle/>
        <a:p>
          <a:r>
            <a:rPr lang="ru-RU" sz="1400" dirty="0" smtClean="0"/>
            <a:t>Региональные ВУЗы и </a:t>
          </a:r>
          <a:r>
            <a:rPr lang="ru-RU" sz="1400" dirty="0" err="1" smtClean="0"/>
            <a:t>ССУЗы</a:t>
          </a:r>
          <a:endParaRPr lang="ru-RU" sz="1400" dirty="0"/>
        </a:p>
      </dgm:t>
    </dgm:pt>
    <dgm:pt modelId="{A8EC3C5D-8BD6-47EB-AD50-4680032CB520}" type="parTrans" cxnId="{E2958AA1-D469-463D-AD91-4364D8DE4F01}">
      <dgm:prSet/>
      <dgm:spPr/>
      <dgm:t>
        <a:bodyPr/>
        <a:lstStyle/>
        <a:p>
          <a:endParaRPr lang="ru-RU"/>
        </a:p>
      </dgm:t>
    </dgm:pt>
    <dgm:pt modelId="{BF920652-4455-4750-BDDD-02E35B7BF341}" type="sibTrans" cxnId="{E2958AA1-D469-463D-AD91-4364D8DE4F01}">
      <dgm:prSet/>
      <dgm:spPr/>
      <dgm:t>
        <a:bodyPr/>
        <a:lstStyle/>
        <a:p>
          <a:endParaRPr lang="ru-RU"/>
        </a:p>
      </dgm:t>
    </dgm:pt>
    <dgm:pt modelId="{6E2FC283-2FAE-4571-BB0C-E48F1BDD4FD2}">
      <dgm:prSet phldrT="[Текст]"/>
      <dgm:spPr/>
      <dgm:t>
        <a:bodyPr/>
        <a:lstStyle/>
        <a:p>
          <a:r>
            <a:rPr lang="ru-RU" dirty="0" smtClean="0"/>
            <a:t>Вожатый-волонтер</a:t>
          </a:r>
          <a:endParaRPr lang="ru-RU" dirty="0"/>
        </a:p>
      </dgm:t>
    </dgm:pt>
    <dgm:pt modelId="{7C22C208-899D-4DFC-B726-281F032A0A7D}" type="parTrans" cxnId="{DA709F57-686A-4DF8-B11E-8A852A457447}">
      <dgm:prSet/>
      <dgm:spPr/>
      <dgm:t>
        <a:bodyPr/>
        <a:lstStyle/>
        <a:p>
          <a:endParaRPr lang="ru-RU"/>
        </a:p>
      </dgm:t>
    </dgm:pt>
    <dgm:pt modelId="{076533BD-1158-4143-9BD1-F4F20EAABC3E}" type="sibTrans" cxnId="{DA709F57-686A-4DF8-B11E-8A852A457447}">
      <dgm:prSet/>
      <dgm:spPr/>
      <dgm:t>
        <a:bodyPr/>
        <a:lstStyle/>
        <a:p>
          <a:endParaRPr lang="ru-RU"/>
        </a:p>
      </dgm:t>
    </dgm:pt>
    <dgm:pt modelId="{91C14425-6754-4E4A-9237-802BE4093600}">
      <dgm:prSet phldrT="[Текст]"/>
      <dgm:spPr/>
      <dgm:t>
        <a:bodyPr/>
        <a:lstStyle/>
        <a:p>
          <a:r>
            <a:rPr lang="ru-RU" dirty="0" smtClean="0"/>
            <a:t>Наши успехи</a:t>
          </a:r>
          <a:endParaRPr lang="ru-RU" dirty="0"/>
        </a:p>
      </dgm:t>
    </dgm:pt>
    <dgm:pt modelId="{57B98E82-6F13-413A-9E39-29FE272B6C75}" type="parTrans" cxnId="{254FF0AD-1F13-4699-96BD-F6EA8763B521}">
      <dgm:prSet/>
      <dgm:spPr/>
      <dgm:t>
        <a:bodyPr/>
        <a:lstStyle/>
        <a:p>
          <a:endParaRPr lang="ru-RU"/>
        </a:p>
      </dgm:t>
    </dgm:pt>
    <dgm:pt modelId="{81B34A60-C309-4412-B18B-3BDBA48B960F}" type="sibTrans" cxnId="{254FF0AD-1F13-4699-96BD-F6EA8763B521}">
      <dgm:prSet/>
      <dgm:spPr/>
      <dgm:t>
        <a:bodyPr/>
        <a:lstStyle/>
        <a:p>
          <a:endParaRPr lang="ru-RU"/>
        </a:p>
      </dgm:t>
    </dgm:pt>
    <dgm:pt modelId="{6386DB96-B11C-43CE-9925-3D49E597F5CE}">
      <dgm:prSet phldrT="[Текст]"/>
      <dgm:spPr/>
      <dgm:t>
        <a:bodyPr/>
        <a:lstStyle/>
        <a:p>
          <a:r>
            <a:rPr lang="ru-RU" dirty="0" smtClean="0"/>
            <a:t>30 памяток для родителей</a:t>
          </a:r>
          <a:endParaRPr lang="ru-RU" dirty="0"/>
        </a:p>
      </dgm:t>
    </dgm:pt>
    <dgm:pt modelId="{A157BF7C-525E-418B-90EC-6AC3DF5AF172}" type="parTrans" cxnId="{48A30820-1F92-49CC-8845-B026B3618657}">
      <dgm:prSet/>
      <dgm:spPr/>
      <dgm:t>
        <a:bodyPr/>
        <a:lstStyle/>
        <a:p>
          <a:endParaRPr lang="ru-RU"/>
        </a:p>
      </dgm:t>
    </dgm:pt>
    <dgm:pt modelId="{7F73676E-CD2D-4B25-A5A8-BC0379A0C365}" type="sibTrans" cxnId="{48A30820-1F92-49CC-8845-B026B3618657}">
      <dgm:prSet/>
      <dgm:spPr/>
      <dgm:t>
        <a:bodyPr/>
        <a:lstStyle/>
        <a:p>
          <a:endParaRPr lang="ru-RU"/>
        </a:p>
      </dgm:t>
    </dgm:pt>
    <dgm:pt modelId="{1F82AEA7-806C-4ACC-9B65-CC3A13046907}" type="pres">
      <dgm:prSet presAssocID="{973A290C-C050-4F0D-9376-46C11D4BA2A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15D34EE-B0BB-40D1-97E8-2CAF1CFAB8D5}" type="pres">
      <dgm:prSet presAssocID="{973A290C-C050-4F0D-9376-46C11D4BA2A0}" presName="children" presStyleCnt="0"/>
      <dgm:spPr/>
    </dgm:pt>
    <dgm:pt modelId="{545C1A36-A641-410E-AAC0-5EE629A8A9FC}" type="pres">
      <dgm:prSet presAssocID="{973A290C-C050-4F0D-9376-46C11D4BA2A0}" presName="child1group" presStyleCnt="0"/>
      <dgm:spPr/>
    </dgm:pt>
    <dgm:pt modelId="{EC3A2AB7-9264-4D64-8940-0D43506DB990}" type="pres">
      <dgm:prSet presAssocID="{973A290C-C050-4F0D-9376-46C11D4BA2A0}" presName="child1" presStyleLbl="bgAcc1" presStyleIdx="0" presStyleCnt="4"/>
      <dgm:spPr/>
      <dgm:t>
        <a:bodyPr/>
        <a:lstStyle/>
        <a:p>
          <a:endParaRPr lang="ru-RU"/>
        </a:p>
      </dgm:t>
    </dgm:pt>
    <dgm:pt modelId="{D5F32C24-809F-449F-B188-0668DFBDC970}" type="pres">
      <dgm:prSet presAssocID="{973A290C-C050-4F0D-9376-46C11D4BA2A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7EC0AB-CF16-4EC4-8C88-37BFA8615622}" type="pres">
      <dgm:prSet presAssocID="{973A290C-C050-4F0D-9376-46C11D4BA2A0}" presName="child2group" presStyleCnt="0"/>
      <dgm:spPr/>
    </dgm:pt>
    <dgm:pt modelId="{072A05ED-C85C-49C5-BCBB-23709EC31363}" type="pres">
      <dgm:prSet presAssocID="{973A290C-C050-4F0D-9376-46C11D4BA2A0}" presName="child2" presStyleLbl="bgAcc1" presStyleIdx="1" presStyleCnt="4"/>
      <dgm:spPr/>
      <dgm:t>
        <a:bodyPr/>
        <a:lstStyle/>
        <a:p>
          <a:endParaRPr lang="ru-RU"/>
        </a:p>
      </dgm:t>
    </dgm:pt>
    <dgm:pt modelId="{EE7A7EDB-D949-4E59-8E58-F8089986F67B}" type="pres">
      <dgm:prSet presAssocID="{973A290C-C050-4F0D-9376-46C11D4BA2A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936D74-3D59-46CF-A277-712D90820530}" type="pres">
      <dgm:prSet presAssocID="{973A290C-C050-4F0D-9376-46C11D4BA2A0}" presName="child3group" presStyleCnt="0"/>
      <dgm:spPr/>
    </dgm:pt>
    <dgm:pt modelId="{ABDC4FA7-A628-436B-8019-7F81F3CFE2A0}" type="pres">
      <dgm:prSet presAssocID="{973A290C-C050-4F0D-9376-46C11D4BA2A0}" presName="child3" presStyleLbl="bgAcc1" presStyleIdx="2" presStyleCnt="4"/>
      <dgm:spPr/>
      <dgm:t>
        <a:bodyPr/>
        <a:lstStyle/>
        <a:p>
          <a:endParaRPr lang="ru-RU"/>
        </a:p>
      </dgm:t>
    </dgm:pt>
    <dgm:pt modelId="{E9CFE4E0-06BC-4EB2-B83D-DB3B66F6DBB1}" type="pres">
      <dgm:prSet presAssocID="{973A290C-C050-4F0D-9376-46C11D4BA2A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7BD61E-615C-42C1-B898-2D7BACE3CE41}" type="pres">
      <dgm:prSet presAssocID="{973A290C-C050-4F0D-9376-46C11D4BA2A0}" presName="child4group" presStyleCnt="0"/>
      <dgm:spPr/>
    </dgm:pt>
    <dgm:pt modelId="{87D1CF8F-2527-4B63-9231-DC344D4ACC98}" type="pres">
      <dgm:prSet presAssocID="{973A290C-C050-4F0D-9376-46C11D4BA2A0}" presName="child4" presStyleLbl="bgAcc1" presStyleIdx="3" presStyleCnt="4"/>
      <dgm:spPr/>
      <dgm:t>
        <a:bodyPr/>
        <a:lstStyle/>
        <a:p>
          <a:endParaRPr lang="ru-RU"/>
        </a:p>
      </dgm:t>
    </dgm:pt>
    <dgm:pt modelId="{4FC4CBC8-2009-4E6E-93E0-6360A528CE8B}" type="pres">
      <dgm:prSet presAssocID="{973A290C-C050-4F0D-9376-46C11D4BA2A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A6D588-9C2D-4488-915C-B2656C0BA4D3}" type="pres">
      <dgm:prSet presAssocID="{973A290C-C050-4F0D-9376-46C11D4BA2A0}" presName="childPlaceholder" presStyleCnt="0"/>
      <dgm:spPr/>
    </dgm:pt>
    <dgm:pt modelId="{F924A6A1-44E8-4FEF-940E-981CC34DC840}" type="pres">
      <dgm:prSet presAssocID="{973A290C-C050-4F0D-9376-46C11D4BA2A0}" presName="circle" presStyleCnt="0"/>
      <dgm:spPr/>
    </dgm:pt>
    <dgm:pt modelId="{FF0ED865-4CFF-419B-AF7E-B67E9CBA9F91}" type="pres">
      <dgm:prSet presAssocID="{973A290C-C050-4F0D-9376-46C11D4BA2A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881B4B-0484-421B-9458-10981E75E13D}" type="pres">
      <dgm:prSet presAssocID="{973A290C-C050-4F0D-9376-46C11D4BA2A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24F8EB-2A4B-495B-AD06-8A3A2B34D74D}" type="pres">
      <dgm:prSet presAssocID="{973A290C-C050-4F0D-9376-46C11D4BA2A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31EF1A-4B3D-4E3F-AC31-5C7F4329B2BE}" type="pres">
      <dgm:prSet presAssocID="{973A290C-C050-4F0D-9376-46C11D4BA2A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C1A8B1-864C-4222-8CFE-8D98A2F08F66}" type="pres">
      <dgm:prSet presAssocID="{973A290C-C050-4F0D-9376-46C11D4BA2A0}" presName="quadrantPlaceholder" presStyleCnt="0"/>
      <dgm:spPr/>
    </dgm:pt>
    <dgm:pt modelId="{B59F14FF-AC58-4830-8B6C-68A3ACFB7DF5}" type="pres">
      <dgm:prSet presAssocID="{973A290C-C050-4F0D-9376-46C11D4BA2A0}" presName="center1" presStyleLbl="fgShp" presStyleIdx="0" presStyleCnt="2"/>
      <dgm:spPr/>
    </dgm:pt>
    <dgm:pt modelId="{1D8CC976-57A2-4E8E-8655-BBB93DCF72A9}" type="pres">
      <dgm:prSet presAssocID="{973A290C-C050-4F0D-9376-46C11D4BA2A0}" presName="center2" presStyleLbl="fgShp" presStyleIdx="1" presStyleCnt="2"/>
      <dgm:spPr/>
    </dgm:pt>
  </dgm:ptLst>
  <dgm:cxnLst>
    <dgm:cxn modelId="{48A30820-1F92-49CC-8845-B026B3618657}" srcId="{68430A29-0637-4259-811F-D9F41CA58188}" destId="{6386DB96-B11C-43CE-9925-3D49E597F5CE}" srcOrd="1" destOrd="0" parTransId="{A157BF7C-525E-418B-90EC-6AC3DF5AF172}" sibTransId="{7F73676E-CD2D-4B25-A5A8-BC0379A0C365}"/>
    <dgm:cxn modelId="{236ADD4E-927D-4C05-814F-06D497A2E842}" type="presOf" srcId="{5A902995-A338-4AF8-AA8D-7FB21F3A53D0}" destId="{EE7A7EDB-D949-4E59-8E58-F8089986F67B}" srcOrd="1" destOrd="0" presId="urn:microsoft.com/office/officeart/2005/8/layout/cycle4"/>
    <dgm:cxn modelId="{14121B75-63DC-40C5-9E42-19E52F0C9F43}" type="presOf" srcId="{6386DB96-B11C-43CE-9925-3D49E597F5CE}" destId="{4FC4CBC8-2009-4E6E-93E0-6360A528CE8B}" srcOrd="1" destOrd="1" presId="urn:microsoft.com/office/officeart/2005/8/layout/cycle4"/>
    <dgm:cxn modelId="{47F7BDE4-15A6-4911-984F-9632D20E5B8C}" type="presOf" srcId="{096889AC-D117-472A-A5FE-D4DF8696835D}" destId="{F4881B4B-0484-421B-9458-10981E75E13D}" srcOrd="0" destOrd="0" presId="urn:microsoft.com/office/officeart/2005/8/layout/cycle4"/>
    <dgm:cxn modelId="{B8FE27B1-2628-4812-ADD0-388DB351C073}" type="presOf" srcId="{6386DB96-B11C-43CE-9925-3D49E597F5CE}" destId="{87D1CF8F-2527-4B63-9231-DC344D4ACC98}" srcOrd="0" destOrd="1" presId="urn:microsoft.com/office/officeart/2005/8/layout/cycle4"/>
    <dgm:cxn modelId="{C6A8E574-0679-4658-93F8-BF76543AB3DF}" srcId="{973A290C-C050-4F0D-9376-46C11D4BA2A0}" destId="{096889AC-D117-472A-A5FE-D4DF8696835D}" srcOrd="1" destOrd="0" parTransId="{4B65B1FD-631E-4909-AD56-5AB79054A838}" sibTransId="{2D391DEB-EF3B-4C74-BC2E-93FFF5774A4E}"/>
    <dgm:cxn modelId="{A4DA5AFC-7AE4-46FE-9505-9778F18921B7}" srcId="{B39BF1E5-2E25-4CB4-9982-FD8983FD0FD3}" destId="{ECE55DD4-67F8-48F1-9C53-6A8C86B0B9BF}" srcOrd="0" destOrd="0" parTransId="{419DCF48-5EDC-4724-80AB-63ADD5C4423F}" sibTransId="{921A6D5A-CBA1-49E2-8ABA-E74B7803FF58}"/>
    <dgm:cxn modelId="{CA4B214E-2F51-4B10-8667-0DFFB4F567F4}" type="presOf" srcId="{91C14425-6754-4E4A-9237-802BE4093600}" destId="{EE7A7EDB-D949-4E59-8E58-F8089986F67B}" srcOrd="1" destOrd="2" presId="urn:microsoft.com/office/officeart/2005/8/layout/cycle4"/>
    <dgm:cxn modelId="{5AF940F7-90B0-4446-9FF6-7F8DA4F28980}" srcId="{973A290C-C050-4F0D-9376-46C11D4BA2A0}" destId="{B39BF1E5-2E25-4CB4-9982-FD8983FD0FD3}" srcOrd="2" destOrd="0" parTransId="{B640B6FD-AC7D-44B5-867F-6F6690DB14ED}" sibTransId="{381658DC-B39A-43C7-AEB5-D4639B0F3AC0}"/>
    <dgm:cxn modelId="{AEBB9003-BF31-4F68-B7F7-E2CCE5A76A75}" type="presOf" srcId="{ECE55DD4-67F8-48F1-9C53-6A8C86B0B9BF}" destId="{E9CFE4E0-06BC-4EB2-B83D-DB3B66F6DBB1}" srcOrd="1" destOrd="0" presId="urn:microsoft.com/office/officeart/2005/8/layout/cycle4"/>
    <dgm:cxn modelId="{EA8BA634-3EF6-4341-99E3-2DB270A13943}" type="presOf" srcId="{6E2FC283-2FAE-4571-BB0C-E48F1BDD4FD2}" destId="{072A05ED-C85C-49C5-BCBB-23709EC31363}" srcOrd="0" destOrd="1" presId="urn:microsoft.com/office/officeart/2005/8/layout/cycle4"/>
    <dgm:cxn modelId="{0A6EEB0B-B9D6-4EDF-BAB9-3ADEA07A3C84}" srcId="{F8C42031-38CA-42B6-9051-225D96345B8F}" destId="{C280E636-B5E6-4B0D-9171-A7423253C5F5}" srcOrd="0" destOrd="0" parTransId="{2CCB642B-1916-45F6-B25B-BDA640740319}" sibTransId="{04F6FCD4-9799-48C1-9B8A-91574B7AFEDF}"/>
    <dgm:cxn modelId="{D392987C-B07C-45ED-99D1-93ACC2359AA4}" type="presOf" srcId="{EE0FA493-7385-4DA0-87C1-9AEE18A45B62}" destId="{D5F32C24-809F-449F-B188-0668DFBDC970}" srcOrd="1" destOrd="1" presId="urn:microsoft.com/office/officeart/2005/8/layout/cycle4"/>
    <dgm:cxn modelId="{DA709F57-686A-4DF8-B11E-8A852A457447}" srcId="{096889AC-D117-472A-A5FE-D4DF8696835D}" destId="{6E2FC283-2FAE-4571-BB0C-E48F1BDD4FD2}" srcOrd="1" destOrd="0" parTransId="{7C22C208-899D-4DFC-B726-281F032A0A7D}" sibTransId="{076533BD-1158-4143-9BD1-F4F20EAABC3E}"/>
    <dgm:cxn modelId="{254FF0AD-1F13-4699-96BD-F6EA8763B521}" srcId="{096889AC-D117-472A-A5FE-D4DF8696835D}" destId="{91C14425-6754-4E4A-9237-802BE4093600}" srcOrd="2" destOrd="0" parTransId="{57B98E82-6F13-413A-9E39-29FE272B6C75}" sibTransId="{81B34A60-C309-4412-B18B-3BDBA48B960F}"/>
    <dgm:cxn modelId="{B94826E5-E322-428B-9CDF-D21512B6B1F7}" type="presOf" srcId="{973A290C-C050-4F0D-9376-46C11D4BA2A0}" destId="{1F82AEA7-806C-4ACC-9B65-CC3A13046907}" srcOrd="0" destOrd="0" presId="urn:microsoft.com/office/officeart/2005/8/layout/cycle4"/>
    <dgm:cxn modelId="{44DC0D7A-4030-4EC8-81FF-802919B0766F}" type="presOf" srcId="{68430A29-0637-4259-811F-D9F41CA58188}" destId="{6231EF1A-4B3D-4E3F-AC31-5C7F4329B2BE}" srcOrd="0" destOrd="0" presId="urn:microsoft.com/office/officeart/2005/8/layout/cycle4"/>
    <dgm:cxn modelId="{6CE1A60C-B0B6-4FB1-86D0-F01EE732BA05}" type="presOf" srcId="{C280E636-B5E6-4B0D-9171-A7423253C5F5}" destId="{D5F32C24-809F-449F-B188-0668DFBDC970}" srcOrd="1" destOrd="0" presId="urn:microsoft.com/office/officeart/2005/8/layout/cycle4"/>
    <dgm:cxn modelId="{DC237E4A-3164-4FA4-A0A1-42EA8DC13902}" type="presOf" srcId="{8E7559C4-B566-422F-9677-F19FDEE1160F}" destId="{87D1CF8F-2527-4B63-9231-DC344D4ACC98}" srcOrd="0" destOrd="0" presId="urn:microsoft.com/office/officeart/2005/8/layout/cycle4"/>
    <dgm:cxn modelId="{B76C85D1-68B7-492D-BE03-F71B4C63FEA8}" srcId="{973A290C-C050-4F0D-9376-46C11D4BA2A0}" destId="{F8C42031-38CA-42B6-9051-225D96345B8F}" srcOrd="0" destOrd="0" parTransId="{21DF8E55-E273-4457-BC1E-70CB97855F6D}" sibTransId="{3BB8524A-ECD1-4111-8E62-472037D68003}"/>
    <dgm:cxn modelId="{E7519BFC-C3D6-4FC1-B372-F054CBF2E2C1}" type="presOf" srcId="{6E2FC283-2FAE-4571-BB0C-E48F1BDD4FD2}" destId="{EE7A7EDB-D949-4E59-8E58-F8089986F67B}" srcOrd="1" destOrd="1" presId="urn:microsoft.com/office/officeart/2005/8/layout/cycle4"/>
    <dgm:cxn modelId="{EB1F4B46-8094-4742-AC8C-AEDC00025661}" type="presOf" srcId="{F8C42031-38CA-42B6-9051-225D96345B8F}" destId="{FF0ED865-4CFF-419B-AF7E-B67E9CBA9F91}" srcOrd="0" destOrd="0" presId="urn:microsoft.com/office/officeart/2005/8/layout/cycle4"/>
    <dgm:cxn modelId="{8E0C0246-B8C6-4AD9-B19E-B469EF967A4F}" type="presOf" srcId="{C280E636-B5E6-4B0D-9171-A7423253C5F5}" destId="{EC3A2AB7-9264-4D64-8940-0D43506DB990}" srcOrd="0" destOrd="0" presId="urn:microsoft.com/office/officeart/2005/8/layout/cycle4"/>
    <dgm:cxn modelId="{64FE21EB-C83E-4363-8A88-FD80955E4113}" type="presOf" srcId="{ECE55DD4-67F8-48F1-9C53-6A8C86B0B9BF}" destId="{ABDC4FA7-A628-436B-8019-7F81F3CFE2A0}" srcOrd="0" destOrd="0" presId="urn:microsoft.com/office/officeart/2005/8/layout/cycle4"/>
    <dgm:cxn modelId="{E2958AA1-D469-463D-AD91-4364D8DE4F01}" srcId="{F8C42031-38CA-42B6-9051-225D96345B8F}" destId="{EE0FA493-7385-4DA0-87C1-9AEE18A45B62}" srcOrd="1" destOrd="0" parTransId="{A8EC3C5D-8BD6-47EB-AD50-4680032CB520}" sibTransId="{BF920652-4455-4750-BDDD-02E35B7BF341}"/>
    <dgm:cxn modelId="{C978790F-4CB5-47D6-B4A3-F8022F1B9059}" type="presOf" srcId="{8E7559C4-B566-422F-9677-F19FDEE1160F}" destId="{4FC4CBC8-2009-4E6E-93E0-6360A528CE8B}" srcOrd="1" destOrd="0" presId="urn:microsoft.com/office/officeart/2005/8/layout/cycle4"/>
    <dgm:cxn modelId="{3215B021-2B4C-4EA6-9B07-9D69D8A9DE62}" srcId="{096889AC-D117-472A-A5FE-D4DF8696835D}" destId="{5A902995-A338-4AF8-AA8D-7FB21F3A53D0}" srcOrd="0" destOrd="0" parTransId="{4DC0A277-7F19-4873-8132-82EDAA1BE032}" sibTransId="{8CB143AA-2575-4DE9-AB6D-EFE3063C6C5F}"/>
    <dgm:cxn modelId="{93CF5F1F-5036-4CAB-AD0E-13DFCF8628C3}" type="presOf" srcId="{91C14425-6754-4E4A-9237-802BE4093600}" destId="{072A05ED-C85C-49C5-BCBB-23709EC31363}" srcOrd="0" destOrd="2" presId="urn:microsoft.com/office/officeart/2005/8/layout/cycle4"/>
    <dgm:cxn modelId="{F4E4CAFC-CB8C-44B4-B060-250B387D4117}" srcId="{68430A29-0637-4259-811F-D9F41CA58188}" destId="{8E7559C4-B566-422F-9677-F19FDEE1160F}" srcOrd="0" destOrd="0" parTransId="{DC95A8F8-ECC0-4480-BF71-E76B427B3346}" sibTransId="{AB534F8A-3C9C-4D47-9F04-3EE84C050405}"/>
    <dgm:cxn modelId="{DF166A29-BCC5-45DC-A361-E337C8381DCA}" type="presOf" srcId="{5A902995-A338-4AF8-AA8D-7FB21F3A53D0}" destId="{072A05ED-C85C-49C5-BCBB-23709EC31363}" srcOrd="0" destOrd="0" presId="urn:microsoft.com/office/officeart/2005/8/layout/cycle4"/>
    <dgm:cxn modelId="{77925814-3518-499C-B306-C24DB506D8A2}" type="presOf" srcId="{B39BF1E5-2E25-4CB4-9982-FD8983FD0FD3}" destId="{EC24F8EB-2A4B-495B-AD06-8A3A2B34D74D}" srcOrd="0" destOrd="0" presId="urn:microsoft.com/office/officeart/2005/8/layout/cycle4"/>
    <dgm:cxn modelId="{3BECCF20-2C3C-4107-9CC8-1EA22406498B}" type="presOf" srcId="{EE0FA493-7385-4DA0-87C1-9AEE18A45B62}" destId="{EC3A2AB7-9264-4D64-8940-0D43506DB990}" srcOrd="0" destOrd="1" presId="urn:microsoft.com/office/officeart/2005/8/layout/cycle4"/>
    <dgm:cxn modelId="{BC014A6E-6788-4524-ABB1-73C754D7EA8C}" srcId="{973A290C-C050-4F0D-9376-46C11D4BA2A0}" destId="{68430A29-0637-4259-811F-D9F41CA58188}" srcOrd="3" destOrd="0" parTransId="{254EE8AD-391C-4803-9EE8-4DF6C6FD4509}" sibTransId="{3258B366-FE5A-4223-9D8A-C149DE67F885}"/>
    <dgm:cxn modelId="{EC761823-1127-4E4F-BA06-1B49C7E66E9D}" type="presParOf" srcId="{1F82AEA7-806C-4ACC-9B65-CC3A13046907}" destId="{C15D34EE-B0BB-40D1-97E8-2CAF1CFAB8D5}" srcOrd="0" destOrd="0" presId="urn:microsoft.com/office/officeart/2005/8/layout/cycle4"/>
    <dgm:cxn modelId="{4F586778-60D7-4CB0-8DE5-5C416B35559C}" type="presParOf" srcId="{C15D34EE-B0BB-40D1-97E8-2CAF1CFAB8D5}" destId="{545C1A36-A641-410E-AAC0-5EE629A8A9FC}" srcOrd="0" destOrd="0" presId="urn:microsoft.com/office/officeart/2005/8/layout/cycle4"/>
    <dgm:cxn modelId="{4F2C4662-A443-4FEA-AFF3-66F2F9446CB6}" type="presParOf" srcId="{545C1A36-A641-410E-AAC0-5EE629A8A9FC}" destId="{EC3A2AB7-9264-4D64-8940-0D43506DB990}" srcOrd="0" destOrd="0" presId="urn:microsoft.com/office/officeart/2005/8/layout/cycle4"/>
    <dgm:cxn modelId="{D84B51BC-57C4-40BB-90AD-2C792EA2AE56}" type="presParOf" srcId="{545C1A36-A641-410E-AAC0-5EE629A8A9FC}" destId="{D5F32C24-809F-449F-B188-0668DFBDC970}" srcOrd="1" destOrd="0" presId="urn:microsoft.com/office/officeart/2005/8/layout/cycle4"/>
    <dgm:cxn modelId="{A36CDDE9-AECA-4359-A69E-570C95695278}" type="presParOf" srcId="{C15D34EE-B0BB-40D1-97E8-2CAF1CFAB8D5}" destId="{677EC0AB-CF16-4EC4-8C88-37BFA8615622}" srcOrd="1" destOrd="0" presId="urn:microsoft.com/office/officeart/2005/8/layout/cycle4"/>
    <dgm:cxn modelId="{058788A4-8003-4B47-9911-AA1F1D2F7111}" type="presParOf" srcId="{677EC0AB-CF16-4EC4-8C88-37BFA8615622}" destId="{072A05ED-C85C-49C5-BCBB-23709EC31363}" srcOrd="0" destOrd="0" presId="urn:microsoft.com/office/officeart/2005/8/layout/cycle4"/>
    <dgm:cxn modelId="{B44A2EBF-7796-4887-870E-E378E79FA6B6}" type="presParOf" srcId="{677EC0AB-CF16-4EC4-8C88-37BFA8615622}" destId="{EE7A7EDB-D949-4E59-8E58-F8089986F67B}" srcOrd="1" destOrd="0" presId="urn:microsoft.com/office/officeart/2005/8/layout/cycle4"/>
    <dgm:cxn modelId="{59AA1C4D-7EF3-48F0-99BC-F79266265AE3}" type="presParOf" srcId="{C15D34EE-B0BB-40D1-97E8-2CAF1CFAB8D5}" destId="{26936D74-3D59-46CF-A277-712D90820530}" srcOrd="2" destOrd="0" presId="urn:microsoft.com/office/officeart/2005/8/layout/cycle4"/>
    <dgm:cxn modelId="{2AC1CA55-1288-4D2A-B2BC-895C4AC096A6}" type="presParOf" srcId="{26936D74-3D59-46CF-A277-712D90820530}" destId="{ABDC4FA7-A628-436B-8019-7F81F3CFE2A0}" srcOrd="0" destOrd="0" presId="urn:microsoft.com/office/officeart/2005/8/layout/cycle4"/>
    <dgm:cxn modelId="{2CC25D90-2B25-4FA1-B798-0F6F6612D839}" type="presParOf" srcId="{26936D74-3D59-46CF-A277-712D90820530}" destId="{E9CFE4E0-06BC-4EB2-B83D-DB3B66F6DBB1}" srcOrd="1" destOrd="0" presId="urn:microsoft.com/office/officeart/2005/8/layout/cycle4"/>
    <dgm:cxn modelId="{A64FCCC2-707F-4A27-8082-32F0FD36F12B}" type="presParOf" srcId="{C15D34EE-B0BB-40D1-97E8-2CAF1CFAB8D5}" destId="{217BD61E-615C-42C1-B898-2D7BACE3CE41}" srcOrd="3" destOrd="0" presId="urn:microsoft.com/office/officeart/2005/8/layout/cycle4"/>
    <dgm:cxn modelId="{35A973FD-D91B-40A2-808F-EECA98A4160F}" type="presParOf" srcId="{217BD61E-615C-42C1-B898-2D7BACE3CE41}" destId="{87D1CF8F-2527-4B63-9231-DC344D4ACC98}" srcOrd="0" destOrd="0" presId="urn:microsoft.com/office/officeart/2005/8/layout/cycle4"/>
    <dgm:cxn modelId="{58A8935B-AFE0-4F58-8126-683EBF6EFF86}" type="presParOf" srcId="{217BD61E-615C-42C1-B898-2D7BACE3CE41}" destId="{4FC4CBC8-2009-4E6E-93E0-6360A528CE8B}" srcOrd="1" destOrd="0" presId="urn:microsoft.com/office/officeart/2005/8/layout/cycle4"/>
    <dgm:cxn modelId="{B762E489-89DC-476D-86EB-D4484A7FB993}" type="presParOf" srcId="{C15D34EE-B0BB-40D1-97E8-2CAF1CFAB8D5}" destId="{BBA6D588-9C2D-4488-915C-B2656C0BA4D3}" srcOrd="4" destOrd="0" presId="urn:microsoft.com/office/officeart/2005/8/layout/cycle4"/>
    <dgm:cxn modelId="{6FC15A6A-7708-4698-B430-A8559D809BD9}" type="presParOf" srcId="{1F82AEA7-806C-4ACC-9B65-CC3A13046907}" destId="{F924A6A1-44E8-4FEF-940E-981CC34DC840}" srcOrd="1" destOrd="0" presId="urn:microsoft.com/office/officeart/2005/8/layout/cycle4"/>
    <dgm:cxn modelId="{A6C78E71-406F-4AA3-8EBC-7882D11DD46F}" type="presParOf" srcId="{F924A6A1-44E8-4FEF-940E-981CC34DC840}" destId="{FF0ED865-4CFF-419B-AF7E-B67E9CBA9F91}" srcOrd="0" destOrd="0" presId="urn:microsoft.com/office/officeart/2005/8/layout/cycle4"/>
    <dgm:cxn modelId="{06662D4C-A605-4141-92C5-7C7CA1E903CC}" type="presParOf" srcId="{F924A6A1-44E8-4FEF-940E-981CC34DC840}" destId="{F4881B4B-0484-421B-9458-10981E75E13D}" srcOrd="1" destOrd="0" presId="urn:microsoft.com/office/officeart/2005/8/layout/cycle4"/>
    <dgm:cxn modelId="{4F227272-45D3-42D3-94A8-BD14C04A5942}" type="presParOf" srcId="{F924A6A1-44E8-4FEF-940E-981CC34DC840}" destId="{EC24F8EB-2A4B-495B-AD06-8A3A2B34D74D}" srcOrd="2" destOrd="0" presId="urn:microsoft.com/office/officeart/2005/8/layout/cycle4"/>
    <dgm:cxn modelId="{704C9542-56D8-4B30-B2C5-BBA62F03B109}" type="presParOf" srcId="{F924A6A1-44E8-4FEF-940E-981CC34DC840}" destId="{6231EF1A-4B3D-4E3F-AC31-5C7F4329B2BE}" srcOrd="3" destOrd="0" presId="urn:microsoft.com/office/officeart/2005/8/layout/cycle4"/>
    <dgm:cxn modelId="{DD0458CA-0D4A-43B0-B786-9CC131A5B88D}" type="presParOf" srcId="{F924A6A1-44E8-4FEF-940E-981CC34DC840}" destId="{2DC1A8B1-864C-4222-8CFE-8D98A2F08F66}" srcOrd="4" destOrd="0" presId="urn:microsoft.com/office/officeart/2005/8/layout/cycle4"/>
    <dgm:cxn modelId="{6E0E8105-C8C8-48C7-ACED-0E5469F90559}" type="presParOf" srcId="{1F82AEA7-806C-4ACC-9B65-CC3A13046907}" destId="{B59F14FF-AC58-4830-8B6C-68A3ACFB7DF5}" srcOrd="2" destOrd="0" presId="urn:microsoft.com/office/officeart/2005/8/layout/cycle4"/>
    <dgm:cxn modelId="{13312158-C18A-42EC-9A92-DCE3B703DC34}" type="presParOf" srcId="{1F82AEA7-806C-4ACC-9B65-CC3A13046907}" destId="{1D8CC976-57A2-4E8E-8655-BBB93DCF72A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E55D14-4DB3-4BCF-B861-AEC9C09EDAA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736CCB29-0F8B-43F8-9624-A6F1D8A8F8B0}">
      <dgm:prSet phldrT="[Текст]"/>
      <dgm:spPr/>
      <dgm:t>
        <a:bodyPr/>
        <a:lstStyle/>
        <a:p>
          <a:r>
            <a:rPr lang="ru-RU" b="1" dirty="0" smtClean="0"/>
            <a:t>Всероссийские конкурсы </a:t>
          </a:r>
        </a:p>
        <a:p>
          <a:r>
            <a:rPr lang="ru-RU" dirty="0" smtClean="0"/>
            <a:t>(РДДМ и БОЛЬШАЯ ПЕРЕМЕНА)</a:t>
          </a:r>
          <a:endParaRPr lang="ru-RU" dirty="0"/>
        </a:p>
      </dgm:t>
    </dgm:pt>
    <dgm:pt modelId="{72823FA9-AF8E-4CFA-96BC-9548997638E8}" type="parTrans" cxnId="{403C21C3-9098-446E-A4A4-EDE0A0220F8E}">
      <dgm:prSet/>
      <dgm:spPr/>
      <dgm:t>
        <a:bodyPr/>
        <a:lstStyle/>
        <a:p>
          <a:endParaRPr lang="ru-RU"/>
        </a:p>
      </dgm:t>
    </dgm:pt>
    <dgm:pt modelId="{2DC5B807-595B-4DB2-A1FB-DA45E3E06EEE}" type="sibTrans" cxnId="{403C21C3-9098-446E-A4A4-EDE0A0220F8E}">
      <dgm:prSet/>
      <dgm:spPr/>
      <dgm:t>
        <a:bodyPr/>
        <a:lstStyle/>
        <a:p>
          <a:endParaRPr lang="ru-RU"/>
        </a:p>
      </dgm:t>
    </dgm:pt>
    <dgm:pt modelId="{8800D537-C6A6-45EF-B9C3-C6B4A6A210D0}">
      <dgm:prSet phldrT="[Текст]"/>
      <dgm:spPr/>
      <dgm:t>
        <a:bodyPr/>
        <a:lstStyle/>
        <a:p>
          <a:r>
            <a:rPr lang="ru-RU" b="1" dirty="0" smtClean="0"/>
            <a:t>Всероссийские конкурсы </a:t>
          </a:r>
        </a:p>
        <a:p>
          <a:r>
            <a:rPr lang="ru-RU" dirty="0" smtClean="0"/>
            <a:t>(от педагогических институтов и колледжей)</a:t>
          </a:r>
          <a:endParaRPr lang="ru-RU" dirty="0"/>
        </a:p>
      </dgm:t>
    </dgm:pt>
    <dgm:pt modelId="{0AB28E6D-39C9-4DF2-B3CF-53BBC1F83441}" type="parTrans" cxnId="{CF9B42CC-0863-444B-B5C4-ABEA255E6BEA}">
      <dgm:prSet/>
      <dgm:spPr/>
      <dgm:t>
        <a:bodyPr/>
        <a:lstStyle/>
        <a:p>
          <a:endParaRPr lang="ru-RU"/>
        </a:p>
      </dgm:t>
    </dgm:pt>
    <dgm:pt modelId="{E23B6506-41EE-475F-A2A4-0A792A0D13FD}" type="sibTrans" cxnId="{CF9B42CC-0863-444B-B5C4-ABEA255E6BEA}">
      <dgm:prSet/>
      <dgm:spPr/>
      <dgm:t>
        <a:bodyPr/>
        <a:lstStyle/>
        <a:p>
          <a:endParaRPr lang="ru-RU"/>
        </a:p>
      </dgm:t>
    </dgm:pt>
    <dgm:pt modelId="{EA7CB83B-7832-4F34-8585-B49EE9F3AF77}">
      <dgm:prSet phldrT="[Текст]"/>
      <dgm:spPr/>
      <dgm:t>
        <a:bodyPr/>
        <a:lstStyle/>
        <a:p>
          <a:r>
            <a:rPr lang="ru-RU" b="1" dirty="0" smtClean="0"/>
            <a:t>Региональные конкурсы</a:t>
          </a:r>
        </a:p>
        <a:p>
          <a:r>
            <a:rPr lang="ru-RU" dirty="0" smtClean="0"/>
            <a:t>(от педагогических институтов и колледжей)</a:t>
          </a:r>
          <a:endParaRPr lang="ru-RU" dirty="0"/>
        </a:p>
      </dgm:t>
    </dgm:pt>
    <dgm:pt modelId="{14197DDB-6998-4CC0-85D5-93AC8927E967}" type="parTrans" cxnId="{F4E6C5B1-8723-43EA-955C-B3DD15A7B505}">
      <dgm:prSet/>
      <dgm:spPr/>
      <dgm:t>
        <a:bodyPr/>
        <a:lstStyle/>
        <a:p>
          <a:endParaRPr lang="ru-RU"/>
        </a:p>
      </dgm:t>
    </dgm:pt>
    <dgm:pt modelId="{A29ED49E-08DA-4EE5-A2C0-89FEB67003EC}" type="sibTrans" cxnId="{F4E6C5B1-8723-43EA-955C-B3DD15A7B505}">
      <dgm:prSet/>
      <dgm:spPr/>
      <dgm:t>
        <a:bodyPr/>
        <a:lstStyle/>
        <a:p>
          <a:endParaRPr lang="ru-RU"/>
        </a:p>
      </dgm:t>
    </dgm:pt>
    <dgm:pt modelId="{CAE479A7-357D-45D3-955E-283FBEA0C87F}">
      <dgm:prSet phldrT="[Текст]"/>
      <dgm:spPr/>
      <dgm:t>
        <a:bodyPr/>
        <a:lstStyle/>
        <a:p>
          <a:r>
            <a:rPr lang="ru-RU" b="1" dirty="0" smtClean="0"/>
            <a:t>Муниципальные конкурсы</a:t>
          </a:r>
        </a:p>
        <a:p>
          <a:r>
            <a:rPr lang="ru-RU" b="1" dirty="0" smtClean="0"/>
            <a:t>(Комитет Образования и ЦДТ)</a:t>
          </a:r>
          <a:endParaRPr lang="ru-RU" b="1" dirty="0"/>
        </a:p>
      </dgm:t>
    </dgm:pt>
    <dgm:pt modelId="{C5EC2385-95D0-4352-8EDA-BAF7CA1A3B63}" type="parTrans" cxnId="{5A1B9642-F7FF-43EF-924C-89B6535820A9}">
      <dgm:prSet/>
      <dgm:spPr/>
      <dgm:t>
        <a:bodyPr/>
        <a:lstStyle/>
        <a:p>
          <a:endParaRPr lang="ru-RU"/>
        </a:p>
      </dgm:t>
    </dgm:pt>
    <dgm:pt modelId="{FF77633E-3929-4859-BC5D-481D910A51D6}" type="sibTrans" cxnId="{5A1B9642-F7FF-43EF-924C-89B6535820A9}">
      <dgm:prSet/>
      <dgm:spPr/>
      <dgm:t>
        <a:bodyPr/>
        <a:lstStyle/>
        <a:p>
          <a:endParaRPr lang="ru-RU"/>
        </a:p>
      </dgm:t>
    </dgm:pt>
    <dgm:pt modelId="{2A817752-8635-40A5-8C70-4A5A8F3DD562}" type="pres">
      <dgm:prSet presAssocID="{04E55D14-4DB3-4BCF-B861-AEC9C09EDA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4E08E39-4C4A-4D61-A21A-018816C04553}" type="pres">
      <dgm:prSet presAssocID="{736CCB29-0F8B-43F8-9624-A6F1D8A8F8B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F156DF-1D6E-43ED-AF09-752330F16727}" type="pres">
      <dgm:prSet presAssocID="{2DC5B807-595B-4DB2-A1FB-DA45E3E06EEE}" presName="sibTrans" presStyleCnt="0"/>
      <dgm:spPr/>
    </dgm:pt>
    <dgm:pt modelId="{56317E2D-D6BC-41E7-8537-4812CE822ABB}" type="pres">
      <dgm:prSet presAssocID="{8800D537-C6A6-45EF-B9C3-C6B4A6A210D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7FB938-D856-4BB8-9AE8-BDE381A59770}" type="pres">
      <dgm:prSet presAssocID="{E23B6506-41EE-475F-A2A4-0A792A0D13FD}" presName="sibTrans" presStyleCnt="0"/>
      <dgm:spPr/>
    </dgm:pt>
    <dgm:pt modelId="{72B3FB29-343A-4AC3-AD3C-A363F828DC4D}" type="pres">
      <dgm:prSet presAssocID="{EA7CB83B-7832-4F34-8585-B49EE9F3AF7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89462C-A4B3-4BB4-B73A-CE32BE376BF2}" type="pres">
      <dgm:prSet presAssocID="{A29ED49E-08DA-4EE5-A2C0-89FEB67003EC}" presName="sibTrans" presStyleCnt="0"/>
      <dgm:spPr/>
    </dgm:pt>
    <dgm:pt modelId="{38EBA981-2917-4FFC-B50A-7D15D1C36759}" type="pres">
      <dgm:prSet presAssocID="{CAE479A7-357D-45D3-955E-283FBEA0C87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F9B42CC-0863-444B-B5C4-ABEA255E6BEA}" srcId="{04E55D14-4DB3-4BCF-B861-AEC9C09EDAA8}" destId="{8800D537-C6A6-45EF-B9C3-C6B4A6A210D0}" srcOrd="1" destOrd="0" parTransId="{0AB28E6D-39C9-4DF2-B3CF-53BBC1F83441}" sibTransId="{E23B6506-41EE-475F-A2A4-0A792A0D13FD}"/>
    <dgm:cxn modelId="{EF17AFA2-94D9-4E3F-AE40-2429F7DD2A34}" type="presOf" srcId="{EA7CB83B-7832-4F34-8585-B49EE9F3AF77}" destId="{72B3FB29-343A-4AC3-AD3C-A363F828DC4D}" srcOrd="0" destOrd="0" presId="urn:microsoft.com/office/officeart/2005/8/layout/default"/>
    <dgm:cxn modelId="{C8EC499A-7424-4B30-8B8F-1915F82DF50B}" type="presOf" srcId="{8800D537-C6A6-45EF-B9C3-C6B4A6A210D0}" destId="{56317E2D-D6BC-41E7-8537-4812CE822ABB}" srcOrd="0" destOrd="0" presId="urn:microsoft.com/office/officeart/2005/8/layout/default"/>
    <dgm:cxn modelId="{D7B90B09-D081-4D7D-AAE3-C27436F61445}" type="presOf" srcId="{736CCB29-0F8B-43F8-9624-A6F1D8A8F8B0}" destId="{14E08E39-4C4A-4D61-A21A-018816C04553}" srcOrd="0" destOrd="0" presId="urn:microsoft.com/office/officeart/2005/8/layout/default"/>
    <dgm:cxn modelId="{16BCD7B0-7272-4345-88FF-AB883052CE24}" type="presOf" srcId="{04E55D14-4DB3-4BCF-B861-AEC9C09EDAA8}" destId="{2A817752-8635-40A5-8C70-4A5A8F3DD562}" srcOrd="0" destOrd="0" presId="urn:microsoft.com/office/officeart/2005/8/layout/default"/>
    <dgm:cxn modelId="{3348FFAF-30F4-44AF-AF07-C3AB4E172B61}" type="presOf" srcId="{CAE479A7-357D-45D3-955E-283FBEA0C87F}" destId="{38EBA981-2917-4FFC-B50A-7D15D1C36759}" srcOrd="0" destOrd="0" presId="urn:microsoft.com/office/officeart/2005/8/layout/default"/>
    <dgm:cxn modelId="{F4E6C5B1-8723-43EA-955C-B3DD15A7B505}" srcId="{04E55D14-4DB3-4BCF-B861-AEC9C09EDAA8}" destId="{EA7CB83B-7832-4F34-8585-B49EE9F3AF77}" srcOrd="2" destOrd="0" parTransId="{14197DDB-6998-4CC0-85D5-93AC8927E967}" sibTransId="{A29ED49E-08DA-4EE5-A2C0-89FEB67003EC}"/>
    <dgm:cxn modelId="{5A1B9642-F7FF-43EF-924C-89B6535820A9}" srcId="{04E55D14-4DB3-4BCF-B861-AEC9C09EDAA8}" destId="{CAE479A7-357D-45D3-955E-283FBEA0C87F}" srcOrd="3" destOrd="0" parTransId="{C5EC2385-95D0-4352-8EDA-BAF7CA1A3B63}" sibTransId="{FF77633E-3929-4859-BC5D-481D910A51D6}"/>
    <dgm:cxn modelId="{403C21C3-9098-446E-A4A4-EDE0A0220F8E}" srcId="{04E55D14-4DB3-4BCF-B861-AEC9C09EDAA8}" destId="{736CCB29-0F8B-43F8-9624-A6F1D8A8F8B0}" srcOrd="0" destOrd="0" parTransId="{72823FA9-AF8E-4CFA-96BC-9548997638E8}" sibTransId="{2DC5B807-595B-4DB2-A1FB-DA45E3E06EEE}"/>
    <dgm:cxn modelId="{3BCA4560-857A-4B07-A80F-8A4BE18D17C5}" type="presParOf" srcId="{2A817752-8635-40A5-8C70-4A5A8F3DD562}" destId="{14E08E39-4C4A-4D61-A21A-018816C04553}" srcOrd="0" destOrd="0" presId="urn:microsoft.com/office/officeart/2005/8/layout/default"/>
    <dgm:cxn modelId="{E05E0764-CB38-446B-9835-8E73E1FBB524}" type="presParOf" srcId="{2A817752-8635-40A5-8C70-4A5A8F3DD562}" destId="{01F156DF-1D6E-43ED-AF09-752330F16727}" srcOrd="1" destOrd="0" presId="urn:microsoft.com/office/officeart/2005/8/layout/default"/>
    <dgm:cxn modelId="{5672FFE5-8CBC-4945-BC80-DD3729DB9779}" type="presParOf" srcId="{2A817752-8635-40A5-8C70-4A5A8F3DD562}" destId="{56317E2D-D6BC-41E7-8537-4812CE822ABB}" srcOrd="2" destOrd="0" presId="urn:microsoft.com/office/officeart/2005/8/layout/default"/>
    <dgm:cxn modelId="{1BA241BA-D637-439A-831B-7138B9E7008F}" type="presParOf" srcId="{2A817752-8635-40A5-8C70-4A5A8F3DD562}" destId="{857FB938-D856-4BB8-9AE8-BDE381A59770}" srcOrd="3" destOrd="0" presId="urn:microsoft.com/office/officeart/2005/8/layout/default"/>
    <dgm:cxn modelId="{759BAE1F-F8A9-471B-A6E6-F12DCAC92CD8}" type="presParOf" srcId="{2A817752-8635-40A5-8C70-4A5A8F3DD562}" destId="{72B3FB29-343A-4AC3-AD3C-A363F828DC4D}" srcOrd="4" destOrd="0" presId="urn:microsoft.com/office/officeart/2005/8/layout/default"/>
    <dgm:cxn modelId="{2100ABE5-E1E2-4B43-A2ED-F58B4AA3B4AA}" type="presParOf" srcId="{2A817752-8635-40A5-8C70-4A5A8F3DD562}" destId="{6F89462C-A4B3-4BB4-B73A-CE32BE376BF2}" srcOrd="5" destOrd="0" presId="urn:microsoft.com/office/officeart/2005/8/layout/default"/>
    <dgm:cxn modelId="{F004CB79-3913-4B0D-9261-B00AA9AB76A0}" type="presParOf" srcId="{2A817752-8635-40A5-8C70-4A5A8F3DD562}" destId="{38EBA981-2917-4FFC-B50A-7D15D1C367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CEBD7-8D3A-4501-8575-54BD0194A20D}" type="doc">
      <dgm:prSet loTypeId="urn:microsoft.com/office/officeart/2005/8/layout/hierarchy3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03EA294B-1AD5-4506-B2AE-902154DDB9BA}">
      <dgm:prSet phldrT="[Текст]"/>
      <dgm:spPr/>
      <dgm:t>
        <a:bodyPr/>
        <a:lstStyle/>
        <a:p>
          <a:r>
            <a:rPr lang="ru-RU" dirty="0" smtClean="0"/>
            <a:t>Дидактический материал </a:t>
          </a:r>
          <a:endParaRPr lang="ru-RU" dirty="0"/>
        </a:p>
      </dgm:t>
    </dgm:pt>
    <dgm:pt modelId="{325136D3-1C9A-4CE6-8429-A91779D02BE6}" type="parTrans" cxnId="{22E3ADBC-5FA8-4DB6-B468-DD0AEDCB585F}">
      <dgm:prSet/>
      <dgm:spPr/>
      <dgm:t>
        <a:bodyPr/>
        <a:lstStyle/>
        <a:p>
          <a:endParaRPr lang="ru-RU"/>
        </a:p>
      </dgm:t>
    </dgm:pt>
    <dgm:pt modelId="{97C90017-4247-49A6-BBDA-FDC92C22238E}" type="sibTrans" cxnId="{22E3ADBC-5FA8-4DB6-B468-DD0AEDCB585F}">
      <dgm:prSet/>
      <dgm:spPr/>
      <dgm:t>
        <a:bodyPr/>
        <a:lstStyle/>
        <a:p>
          <a:endParaRPr lang="ru-RU"/>
        </a:p>
      </dgm:t>
    </dgm:pt>
    <dgm:pt modelId="{DFDDC56F-AE91-409D-B943-5201B1D81746}">
      <dgm:prSet phldrT="[Текст]"/>
      <dgm:spPr/>
      <dgm:t>
        <a:bodyPr/>
        <a:lstStyle/>
        <a:p>
          <a:r>
            <a:rPr lang="ru-RU" dirty="0" smtClean="0"/>
            <a:t>Разработка сценариев уроков, классных часов и мероприятий ребят совместно с их наставниками</a:t>
          </a:r>
          <a:endParaRPr lang="ru-RU" dirty="0"/>
        </a:p>
      </dgm:t>
    </dgm:pt>
    <dgm:pt modelId="{0C3CC7D2-0AD1-489E-83B7-14514B782539}" type="parTrans" cxnId="{FB806EE1-E050-4741-B64F-59435547DBA7}">
      <dgm:prSet/>
      <dgm:spPr/>
      <dgm:t>
        <a:bodyPr/>
        <a:lstStyle/>
        <a:p>
          <a:endParaRPr lang="ru-RU"/>
        </a:p>
      </dgm:t>
    </dgm:pt>
    <dgm:pt modelId="{AEFD0CAA-93AC-4ADE-A20E-CE234CACF826}" type="sibTrans" cxnId="{FB806EE1-E050-4741-B64F-59435547DBA7}">
      <dgm:prSet/>
      <dgm:spPr/>
      <dgm:t>
        <a:bodyPr/>
        <a:lstStyle/>
        <a:p>
          <a:endParaRPr lang="ru-RU"/>
        </a:p>
      </dgm:t>
    </dgm:pt>
    <dgm:pt modelId="{B9042390-D4EB-406D-9785-D1DFC3856EC6}">
      <dgm:prSet phldrT="[Текст]"/>
      <dgm:spPr/>
      <dgm:t>
        <a:bodyPr/>
        <a:lstStyle/>
        <a:p>
          <a:r>
            <a:rPr lang="ru-RU" dirty="0" smtClean="0"/>
            <a:t>Видеоматериал уроков </a:t>
          </a:r>
        </a:p>
        <a:p>
          <a:r>
            <a:rPr lang="ru-RU" dirty="0" smtClean="0"/>
            <a:t>«Разговоры о важном»</a:t>
          </a:r>
        </a:p>
        <a:p>
          <a:r>
            <a:rPr lang="ru-RU" dirty="0" smtClean="0"/>
            <a:t>(проведенные юными педагогами)</a:t>
          </a:r>
        </a:p>
        <a:p>
          <a:endParaRPr lang="ru-RU" dirty="0"/>
        </a:p>
      </dgm:t>
    </dgm:pt>
    <dgm:pt modelId="{D11D06CA-59BD-48FF-B32D-BCBA060DB9F5}" type="parTrans" cxnId="{9A47E533-766A-448C-8D86-C5BEE166CA40}">
      <dgm:prSet/>
      <dgm:spPr/>
      <dgm:t>
        <a:bodyPr/>
        <a:lstStyle/>
        <a:p>
          <a:endParaRPr lang="ru-RU"/>
        </a:p>
      </dgm:t>
    </dgm:pt>
    <dgm:pt modelId="{113BA30E-01E3-48FB-933D-A0222EB4313D}" type="sibTrans" cxnId="{9A47E533-766A-448C-8D86-C5BEE166CA40}">
      <dgm:prSet/>
      <dgm:spPr/>
      <dgm:t>
        <a:bodyPr/>
        <a:lstStyle/>
        <a:p>
          <a:endParaRPr lang="ru-RU"/>
        </a:p>
      </dgm:t>
    </dgm:pt>
    <dgm:pt modelId="{878BBB19-D6C9-495B-9257-5CD64906C3A5}">
      <dgm:prSet phldrT="[Текст]"/>
      <dgm:spPr/>
      <dgm:t>
        <a:bodyPr/>
        <a:lstStyle/>
        <a:p>
          <a:r>
            <a:rPr lang="ru-RU" dirty="0" smtClean="0"/>
            <a:t>Рекомендационный материал</a:t>
          </a:r>
          <a:endParaRPr lang="ru-RU" dirty="0"/>
        </a:p>
      </dgm:t>
    </dgm:pt>
    <dgm:pt modelId="{F36C539B-18DE-47D2-9063-B17D883EEA59}" type="parTrans" cxnId="{341587F6-30D5-4A4A-AA23-A2E9A3101843}">
      <dgm:prSet/>
      <dgm:spPr/>
      <dgm:t>
        <a:bodyPr/>
        <a:lstStyle/>
        <a:p>
          <a:endParaRPr lang="ru-RU"/>
        </a:p>
      </dgm:t>
    </dgm:pt>
    <dgm:pt modelId="{AB145455-6BCE-48A6-8243-D4BA4727FC10}" type="sibTrans" cxnId="{341587F6-30D5-4A4A-AA23-A2E9A3101843}">
      <dgm:prSet/>
      <dgm:spPr/>
      <dgm:t>
        <a:bodyPr/>
        <a:lstStyle/>
        <a:p>
          <a:endParaRPr lang="ru-RU"/>
        </a:p>
      </dgm:t>
    </dgm:pt>
    <dgm:pt modelId="{1687A2D4-0BF6-480A-99D7-06DC2BE5369F}">
      <dgm:prSet phldrT="[Текст]"/>
      <dgm:spPr/>
      <dgm:t>
        <a:bodyPr/>
        <a:lstStyle/>
        <a:p>
          <a:r>
            <a:rPr lang="ru-RU" dirty="0" smtClean="0"/>
            <a:t>Педагогика/Психология </a:t>
          </a:r>
          <a:endParaRPr lang="ru-RU" dirty="0"/>
        </a:p>
      </dgm:t>
    </dgm:pt>
    <dgm:pt modelId="{A26E6357-A55E-4918-A800-984EB227CC91}" type="parTrans" cxnId="{A92BFE2F-67B0-4A0D-9B82-25AA84904764}">
      <dgm:prSet/>
      <dgm:spPr/>
      <dgm:t>
        <a:bodyPr/>
        <a:lstStyle/>
        <a:p>
          <a:endParaRPr lang="ru-RU"/>
        </a:p>
      </dgm:t>
    </dgm:pt>
    <dgm:pt modelId="{3DDB2DE0-1237-41AF-9F28-21E9D2D7BC06}" type="sibTrans" cxnId="{A92BFE2F-67B0-4A0D-9B82-25AA84904764}">
      <dgm:prSet/>
      <dgm:spPr/>
      <dgm:t>
        <a:bodyPr/>
        <a:lstStyle/>
        <a:p>
          <a:endParaRPr lang="ru-RU"/>
        </a:p>
      </dgm:t>
    </dgm:pt>
    <dgm:pt modelId="{C9BD4096-6BF2-491D-A542-3D65564F636C}">
      <dgm:prSet phldrT="[Текст]"/>
      <dgm:spPr/>
      <dgm:t>
        <a:bodyPr/>
        <a:lstStyle/>
        <a:p>
          <a:r>
            <a:rPr lang="ru-RU" dirty="0" smtClean="0"/>
            <a:t>Подготовка к ОГЭ </a:t>
          </a:r>
          <a:endParaRPr lang="ru-RU" dirty="0"/>
        </a:p>
      </dgm:t>
    </dgm:pt>
    <dgm:pt modelId="{A5B41EB7-9791-4D21-B646-F596CEE1D4FA}" type="parTrans" cxnId="{345E2802-EB1C-44FF-BB39-B381B991C8A3}">
      <dgm:prSet/>
      <dgm:spPr/>
      <dgm:t>
        <a:bodyPr/>
        <a:lstStyle/>
        <a:p>
          <a:endParaRPr lang="ru-RU"/>
        </a:p>
      </dgm:t>
    </dgm:pt>
    <dgm:pt modelId="{8E7D229F-5E6D-40D7-AD93-28B4C0086F4E}" type="sibTrans" cxnId="{345E2802-EB1C-44FF-BB39-B381B991C8A3}">
      <dgm:prSet/>
      <dgm:spPr/>
      <dgm:t>
        <a:bodyPr/>
        <a:lstStyle/>
        <a:p>
          <a:endParaRPr lang="ru-RU"/>
        </a:p>
      </dgm:t>
    </dgm:pt>
    <dgm:pt modelId="{6CDBEA21-5314-48DF-8AB1-B3B13039A05C}" type="pres">
      <dgm:prSet presAssocID="{44CCEBD7-8D3A-4501-8575-54BD0194A20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C642B60E-3B6F-4404-9CC1-2A8F50FA7484}" type="pres">
      <dgm:prSet presAssocID="{03EA294B-1AD5-4506-B2AE-902154DDB9BA}" presName="root" presStyleCnt="0"/>
      <dgm:spPr/>
      <dgm:t>
        <a:bodyPr/>
        <a:lstStyle/>
        <a:p>
          <a:endParaRPr lang="ru-RU"/>
        </a:p>
      </dgm:t>
    </dgm:pt>
    <dgm:pt modelId="{9C1DC3BE-F6A9-496A-99AE-ECCD7003F0AA}" type="pres">
      <dgm:prSet presAssocID="{03EA294B-1AD5-4506-B2AE-902154DDB9BA}" presName="rootComposite" presStyleCnt="0"/>
      <dgm:spPr/>
      <dgm:t>
        <a:bodyPr/>
        <a:lstStyle/>
        <a:p>
          <a:endParaRPr lang="ru-RU"/>
        </a:p>
      </dgm:t>
    </dgm:pt>
    <dgm:pt modelId="{C25AE88A-30C4-4E6B-8030-1089ABF87CB7}" type="pres">
      <dgm:prSet presAssocID="{03EA294B-1AD5-4506-B2AE-902154DDB9BA}" presName="rootText" presStyleLbl="node1" presStyleIdx="0" presStyleCnt="2"/>
      <dgm:spPr/>
      <dgm:t>
        <a:bodyPr/>
        <a:lstStyle/>
        <a:p>
          <a:endParaRPr lang="ru-RU"/>
        </a:p>
      </dgm:t>
    </dgm:pt>
    <dgm:pt modelId="{9A0F554D-2CB1-4581-90C8-4FD0E524C493}" type="pres">
      <dgm:prSet presAssocID="{03EA294B-1AD5-4506-B2AE-902154DDB9BA}" presName="rootConnector" presStyleLbl="node1" presStyleIdx="0" presStyleCnt="2"/>
      <dgm:spPr/>
      <dgm:t>
        <a:bodyPr/>
        <a:lstStyle/>
        <a:p>
          <a:endParaRPr lang="ru-RU"/>
        </a:p>
      </dgm:t>
    </dgm:pt>
    <dgm:pt modelId="{0E45C936-2EC7-47B5-8732-81DD9C7DFCAE}" type="pres">
      <dgm:prSet presAssocID="{03EA294B-1AD5-4506-B2AE-902154DDB9BA}" presName="childShape" presStyleCnt="0"/>
      <dgm:spPr/>
      <dgm:t>
        <a:bodyPr/>
        <a:lstStyle/>
        <a:p>
          <a:endParaRPr lang="ru-RU"/>
        </a:p>
      </dgm:t>
    </dgm:pt>
    <dgm:pt modelId="{82633D29-FEA9-429E-BAB2-B729C0BF85B2}" type="pres">
      <dgm:prSet presAssocID="{0C3CC7D2-0AD1-489E-83B7-14514B782539}" presName="Name13" presStyleLbl="parChTrans1D2" presStyleIdx="0" presStyleCnt="4"/>
      <dgm:spPr/>
      <dgm:t>
        <a:bodyPr/>
        <a:lstStyle/>
        <a:p>
          <a:endParaRPr lang="ru-RU"/>
        </a:p>
      </dgm:t>
    </dgm:pt>
    <dgm:pt modelId="{712D1AB8-DBDD-4EFE-9635-DF8688F45CC4}" type="pres">
      <dgm:prSet presAssocID="{DFDDC56F-AE91-409D-B943-5201B1D81746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8F40D1C-FE3F-45FE-97FA-7073898D4D54}" type="pres">
      <dgm:prSet presAssocID="{D11D06CA-59BD-48FF-B32D-BCBA060DB9F5}" presName="Name13" presStyleLbl="parChTrans1D2" presStyleIdx="1" presStyleCnt="4"/>
      <dgm:spPr/>
      <dgm:t>
        <a:bodyPr/>
        <a:lstStyle/>
        <a:p>
          <a:endParaRPr lang="ru-RU"/>
        </a:p>
      </dgm:t>
    </dgm:pt>
    <dgm:pt modelId="{B0DE41F5-1B48-4A62-9BBE-A3B0443BCBA0}" type="pres">
      <dgm:prSet presAssocID="{B9042390-D4EB-406D-9785-D1DFC3856EC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8EC3A0-CAB1-4820-A14F-86639418B45F}" type="pres">
      <dgm:prSet presAssocID="{878BBB19-D6C9-495B-9257-5CD64906C3A5}" presName="root" presStyleCnt="0"/>
      <dgm:spPr/>
      <dgm:t>
        <a:bodyPr/>
        <a:lstStyle/>
        <a:p>
          <a:endParaRPr lang="ru-RU"/>
        </a:p>
      </dgm:t>
    </dgm:pt>
    <dgm:pt modelId="{962FF9A5-0D47-4DA9-9AF1-A5C4CBF61987}" type="pres">
      <dgm:prSet presAssocID="{878BBB19-D6C9-495B-9257-5CD64906C3A5}" presName="rootComposite" presStyleCnt="0"/>
      <dgm:spPr/>
      <dgm:t>
        <a:bodyPr/>
        <a:lstStyle/>
        <a:p>
          <a:endParaRPr lang="ru-RU"/>
        </a:p>
      </dgm:t>
    </dgm:pt>
    <dgm:pt modelId="{9A34984E-D891-4B26-891C-2C5EBCE32A1C}" type="pres">
      <dgm:prSet presAssocID="{878BBB19-D6C9-495B-9257-5CD64906C3A5}" presName="rootText" presStyleLbl="node1" presStyleIdx="1" presStyleCnt="2"/>
      <dgm:spPr/>
      <dgm:t>
        <a:bodyPr/>
        <a:lstStyle/>
        <a:p>
          <a:endParaRPr lang="ru-RU"/>
        </a:p>
      </dgm:t>
    </dgm:pt>
    <dgm:pt modelId="{7228D920-51C7-4D32-A2C5-614DF83E1ACA}" type="pres">
      <dgm:prSet presAssocID="{878BBB19-D6C9-495B-9257-5CD64906C3A5}" presName="rootConnector" presStyleLbl="node1" presStyleIdx="1" presStyleCnt="2"/>
      <dgm:spPr/>
      <dgm:t>
        <a:bodyPr/>
        <a:lstStyle/>
        <a:p>
          <a:endParaRPr lang="ru-RU"/>
        </a:p>
      </dgm:t>
    </dgm:pt>
    <dgm:pt modelId="{DC2471D5-840A-4575-A068-AB2B6510D5EE}" type="pres">
      <dgm:prSet presAssocID="{878BBB19-D6C9-495B-9257-5CD64906C3A5}" presName="childShape" presStyleCnt="0"/>
      <dgm:spPr/>
      <dgm:t>
        <a:bodyPr/>
        <a:lstStyle/>
        <a:p>
          <a:endParaRPr lang="ru-RU"/>
        </a:p>
      </dgm:t>
    </dgm:pt>
    <dgm:pt modelId="{27D7ED04-3B6A-4BE6-B106-A4B86F154597}" type="pres">
      <dgm:prSet presAssocID="{A26E6357-A55E-4918-A800-984EB227CC91}" presName="Name13" presStyleLbl="parChTrans1D2" presStyleIdx="2" presStyleCnt="4"/>
      <dgm:spPr/>
      <dgm:t>
        <a:bodyPr/>
        <a:lstStyle/>
        <a:p>
          <a:endParaRPr lang="ru-RU"/>
        </a:p>
      </dgm:t>
    </dgm:pt>
    <dgm:pt modelId="{3CE8A8BE-6775-4E1A-9237-772D77178071}" type="pres">
      <dgm:prSet presAssocID="{1687A2D4-0BF6-480A-99D7-06DC2BE5369F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E8FBCA-4461-45FD-8713-718F1379059E}" type="pres">
      <dgm:prSet presAssocID="{A5B41EB7-9791-4D21-B646-F596CEE1D4FA}" presName="Name13" presStyleLbl="parChTrans1D2" presStyleIdx="3" presStyleCnt="4"/>
      <dgm:spPr/>
      <dgm:t>
        <a:bodyPr/>
        <a:lstStyle/>
        <a:p>
          <a:endParaRPr lang="ru-RU"/>
        </a:p>
      </dgm:t>
    </dgm:pt>
    <dgm:pt modelId="{CF2D4C2E-54CD-497F-845E-B534E6283587}" type="pres">
      <dgm:prSet presAssocID="{C9BD4096-6BF2-491D-A542-3D65564F636C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B1EE444-A894-4268-9937-10850D67091D}" type="presOf" srcId="{03EA294B-1AD5-4506-B2AE-902154DDB9BA}" destId="{C25AE88A-30C4-4E6B-8030-1089ABF87CB7}" srcOrd="0" destOrd="0" presId="urn:microsoft.com/office/officeart/2005/8/layout/hierarchy3"/>
    <dgm:cxn modelId="{22E3ADBC-5FA8-4DB6-B468-DD0AEDCB585F}" srcId="{44CCEBD7-8D3A-4501-8575-54BD0194A20D}" destId="{03EA294B-1AD5-4506-B2AE-902154DDB9BA}" srcOrd="0" destOrd="0" parTransId="{325136D3-1C9A-4CE6-8429-A91779D02BE6}" sibTransId="{97C90017-4247-49A6-BBDA-FDC92C22238E}"/>
    <dgm:cxn modelId="{3D96C575-B3EC-4515-8403-4F9A613CCD95}" type="presOf" srcId="{C9BD4096-6BF2-491D-A542-3D65564F636C}" destId="{CF2D4C2E-54CD-497F-845E-B534E6283587}" srcOrd="0" destOrd="0" presId="urn:microsoft.com/office/officeart/2005/8/layout/hierarchy3"/>
    <dgm:cxn modelId="{C3739E5B-2AB7-463D-B2EC-2ECB47ABA2D4}" type="presOf" srcId="{878BBB19-D6C9-495B-9257-5CD64906C3A5}" destId="{7228D920-51C7-4D32-A2C5-614DF83E1ACA}" srcOrd="1" destOrd="0" presId="urn:microsoft.com/office/officeart/2005/8/layout/hierarchy3"/>
    <dgm:cxn modelId="{345E2802-EB1C-44FF-BB39-B381B991C8A3}" srcId="{878BBB19-D6C9-495B-9257-5CD64906C3A5}" destId="{C9BD4096-6BF2-491D-A542-3D65564F636C}" srcOrd="1" destOrd="0" parTransId="{A5B41EB7-9791-4D21-B646-F596CEE1D4FA}" sibTransId="{8E7D229F-5E6D-40D7-AD93-28B4C0086F4E}"/>
    <dgm:cxn modelId="{FB806EE1-E050-4741-B64F-59435547DBA7}" srcId="{03EA294B-1AD5-4506-B2AE-902154DDB9BA}" destId="{DFDDC56F-AE91-409D-B943-5201B1D81746}" srcOrd="0" destOrd="0" parTransId="{0C3CC7D2-0AD1-489E-83B7-14514B782539}" sibTransId="{AEFD0CAA-93AC-4ADE-A20E-CE234CACF826}"/>
    <dgm:cxn modelId="{BF35264D-F81D-4484-B6D4-9CD63815EB6C}" type="presOf" srcId="{878BBB19-D6C9-495B-9257-5CD64906C3A5}" destId="{9A34984E-D891-4B26-891C-2C5EBCE32A1C}" srcOrd="0" destOrd="0" presId="urn:microsoft.com/office/officeart/2005/8/layout/hierarchy3"/>
    <dgm:cxn modelId="{DC55BDB7-199C-4770-9DE3-140FF9141055}" type="presOf" srcId="{A26E6357-A55E-4918-A800-984EB227CC91}" destId="{27D7ED04-3B6A-4BE6-B106-A4B86F154597}" srcOrd="0" destOrd="0" presId="urn:microsoft.com/office/officeart/2005/8/layout/hierarchy3"/>
    <dgm:cxn modelId="{AAC747D2-F4BE-4964-8ADA-9AA04D6AC574}" type="presOf" srcId="{03EA294B-1AD5-4506-B2AE-902154DDB9BA}" destId="{9A0F554D-2CB1-4581-90C8-4FD0E524C493}" srcOrd="1" destOrd="0" presId="urn:microsoft.com/office/officeart/2005/8/layout/hierarchy3"/>
    <dgm:cxn modelId="{9A47E533-766A-448C-8D86-C5BEE166CA40}" srcId="{03EA294B-1AD5-4506-B2AE-902154DDB9BA}" destId="{B9042390-D4EB-406D-9785-D1DFC3856EC6}" srcOrd="1" destOrd="0" parTransId="{D11D06CA-59BD-48FF-B32D-BCBA060DB9F5}" sibTransId="{113BA30E-01E3-48FB-933D-A0222EB4313D}"/>
    <dgm:cxn modelId="{8C97225B-EA6C-4B98-833F-EB776CC7E816}" type="presOf" srcId="{1687A2D4-0BF6-480A-99D7-06DC2BE5369F}" destId="{3CE8A8BE-6775-4E1A-9237-772D77178071}" srcOrd="0" destOrd="0" presId="urn:microsoft.com/office/officeart/2005/8/layout/hierarchy3"/>
    <dgm:cxn modelId="{2104285F-31CB-4E9A-AD49-ADBADAA791A5}" type="presOf" srcId="{0C3CC7D2-0AD1-489E-83B7-14514B782539}" destId="{82633D29-FEA9-429E-BAB2-B729C0BF85B2}" srcOrd="0" destOrd="0" presId="urn:microsoft.com/office/officeart/2005/8/layout/hierarchy3"/>
    <dgm:cxn modelId="{0CC2A23B-592D-4B35-B141-EFDA1FE1360A}" type="presOf" srcId="{DFDDC56F-AE91-409D-B943-5201B1D81746}" destId="{712D1AB8-DBDD-4EFE-9635-DF8688F45CC4}" srcOrd="0" destOrd="0" presId="urn:microsoft.com/office/officeart/2005/8/layout/hierarchy3"/>
    <dgm:cxn modelId="{E4AFA540-D1AC-468A-A634-1BDA5293A622}" type="presOf" srcId="{B9042390-D4EB-406D-9785-D1DFC3856EC6}" destId="{B0DE41F5-1B48-4A62-9BBE-A3B0443BCBA0}" srcOrd="0" destOrd="0" presId="urn:microsoft.com/office/officeart/2005/8/layout/hierarchy3"/>
    <dgm:cxn modelId="{35499243-490A-48F0-89FA-57659A04C6C6}" type="presOf" srcId="{D11D06CA-59BD-48FF-B32D-BCBA060DB9F5}" destId="{68F40D1C-FE3F-45FE-97FA-7073898D4D54}" srcOrd="0" destOrd="0" presId="urn:microsoft.com/office/officeart/2005/8/layout/hierarchy3"/>
    <dgm:cxn modelId="{341587F6-30D5-4A4A-AA23-A2E9A3101843}" srcId="{44CCEBD7-8D3A-4501-8575-54BD0194A20D}" destId="{878BBB19-D6C9-495B-9257-5CD64906C3A5}" srcOrd="1" destOrd="0" parTransId="{F36C539B-18DE-47D2-9063-B17D883EEA59}" sibTransId="{AB145455-6BCE-48A6-8243-D4BA4727FC10}"/>
    <dgm:cxn modelId="{529D72F5-95CF-4657-B19B-730EBAA0F7ED}" type="presOf" srcId="{A5B41EB7-9791-4D21-B646-F596CEE1D4FA}" destId="{1DE8FBCA-4461-45FD-8713-718F1379059E}" srcOrd="0" destOrd="0" presId="urn:microsoft.com/office/officeart/2005/8/layout/hierarchy3"/>
    <dgm:cxn modelId="{9F50F639-B004-4F5F-B422-DCDF31153EB8}" type="presOf" srcId="{44CCEBD7-8D3A-4501-8575-54BD0194A20D}" destId="{6CDBEA21-5314-48DF-8AB1-B3B13039A05C}" srcOrd="0" destOrd="0" presId="urn:microsoft.com/office/officeart/2005/8/layout/hierarchy3"/>
    <dgm:cxn modelId="{A92BFE2F-67B0-4A0D-9B82-25AA84904764}" srcId="{878BBB19-D6C9-495B-9257-5CD64906C3A5}" destId="{1687A2D4-0BF6-480A-99D7-06DC2BE5369F}" srcOrd="0" destOrd="0" parTransId="{A26E6357-A55E-4918-A800-984EB227CC91}" sibTransId="{3DDB2DE0-1237-41AF-9F28-21E9D2D7BC06}"/>
    <dgm:cxn modelId="{F2452B4F-EC89-4A90-852F-7FAD7F986FA7}" type="presParOf" srcId="{6CDBEA21-5314-48DF-8AB1-B3B13039A05C}" destId="{C642B60E-3B6F-4404-9CC1-2A8F50FA7484}" srcOrd="0" destOrd="0" presId="urn:microsoft.com/office/officeart/2005/8/layout/hierarchy3"/>
    <dgm:cxn modelId="{67BC12D7-9C10-4378-94F7-6BB2785FF1B4}" type="presParOf" srcId="{C642B60E-3B6F-4404-9CC1-2A8F50FA7484}" destId="{9C1DC3BE-F6A9-496A-99AE-ECCD7003F0AA}" srcOrd="0" destOrd="0" presId="urn:microsoft.com/office/officeart/2005/8/layout/hierarchy3"/>
    <dgm:cxn modelId="{880FD83D-6734-4A1B-B480-D79B2ACC4C9F}" type="presParOf" srcId="{9C1DC3BE-F6A9-496A-99AE-ECCD7003F0AA}" destId="{C25AE88A-30C4-4E6B-8030-1089ABF87CB7}" srcOrd="0" destOrd="0" presId="urn:microsoft.com/office/officeart/2005/8/layout/hierarchy3"/>
    <dgm:cxn modelId="{E8EF2CDD-FA38-4A35-A16C-6F9630F207CE}" type="presParOf" srcId="{9C1DC3BE-F6A9-496A-99AE-ECCD7003F0AA}" destId="{9A0F554D-2CB1-4581-90C8-4FD0E524C493}" srcOrd="1" destOrd="0" presId="urn:microsoft.com/office/officeart/2005/8/layout/hierarchy3"/>
    <dgm:cxn modelId="{7D370CE6-DC37-47E7-8E4F-AA25ADFDD659}" type="presParOf" srcId="{C642B60E-3B6F-4404-9CC1-2A8F50FA7484}" destId="{0E45C936-2EC7-47B5-8732-81DD9C7DFCAE}" srcOrd="1" destOrd="0" presId="urn:microsoft.com/office/officeart/2005/8/layout/hierarchy3"/>
    <dgm:cxn modelId="{7BD22B27-9526-44FB-9A9F-14BA7A4F615C}" type="presParOf" srcId="{0E45C936-2EC7-47B5-8732-81DD9C7DFCAE}" destId="{82633D29-FEA9-429E-BAB2-B729C0BF85B2}" srcOrd="0" destOrd="0" presId="urn:microsoft.com/office/officeart/2005/8/layout/hierarchy3"/>
    <dgm:cxn modelId="{7070C794-643E-40C7-A62B-725D98D8DFD5}" type="presParOf" srcId="{0E45C936-2EC7-47B5-8732-81DD9C7DFCAE}" destId="{712D1AB8-DBDD-4EFE-9635-DF8688F45CC4}" srcOrd="1" destOrd="0" presId="urn:microsoft.com/office/officeart/2005/8/layout/hierarchy3"/>
    <dgm:cxn modelId="{E2B3FC66-8B95-45C4-A81A-A8F9CCFA79B4}" type="presParOf" srcId="{0E45C936-2EC7-47B5-8732-81DD9C7DFCAE}" destId="{68F40D1C-FE3F-45FE-97FA-7073898D4D54}" srcOrd="2" destOrd="0" presId="urn:microsoft.com/office/officeart/2005/8/layout/hierarchy3"/>
    <dgm:cxn modelId="{F24D9518-111C-4A22-AEF3-DA2977A68081}" type="presParOf" srcId="{0E45C936-2EC7-47B5-8732-81DD9C7DFCAE}" destId="{B0DE41F5-1B48-4A62-9BBE-A3B0443BCBA0}" srcOrd="3" destOrd="0" presId="urn:microsoft.com/office/officeart/2005/8/layout/hierarchy3"/>
    <dgm:cxn modelId="{EE4C39C8-ED3D-43DD-923C-E5F844008BE3}" type="presParOf" srcId="{6CDBEA21-5314-48DF-8AB1-B3B13039A05C}" destId="{ED8EC3A0-CAB1-4820-A14F-86639418B45F}" srcOrd="1" destOrd="0" presId="urn:microsoft.com/office/officeart/2005/8/layout/hierarchy3"/>
    <dgm:cxn modelId="{AE7D0A19-BE7A-497B-9CF5-926D07943A11}" type="presParOf" srcId="{ED8EC3A0-CAB1-4820-A14F-86639418B45F}" destId="{962FF9A5-0D47-4DA9-9AF1-A5C4CBF61987}" srcOrd="0" destOrd="0" presId="urn:microsoft.com/office/officeart/2005/8/layout/hierarchy3"/>
    <dgm:cxn modelId="{E9BB122F-3D94-48D2-A2A7-ACFCE2EA710F}" type="presParOf" srcId="{962FF9A5-0D47-4DA9-9AF1-A5C4CBF61987}" destId="{9A34984E-D891-4B26-891C-2C5EBCE32A1C}" srcOrd="0" destOrd="0" presId="urn:microsoft.com/office/officeart/2005/8/layout/hierarchy3"/>
    <dgm:cxn modelId="{AC3C1516-C4C0-4F84-9E31-8444778CB659}" type="presParOf" srcId="{962FF9A5-0D47-4DA9-9AF1-A5C4CBF61987}" destId="{7228D920-51C7-4D32-A2C5-614DF83E1ACA}" srcOrd="1" destOrd="0" presId="urn:microsoft.com/office/officeart/2005/8/layout/hierarchy3"/>
    <dgm:cxn modelId="{D04288CD-C535-4B70-92D2-F7BE6BDC5D83}" type="presParOf" srcId="{ED8EC3A0-CAB1-4820-A14F-86639418B45F}" destId="{DC2471D5-840A-4575-A068-AB2B6510D5EE}" srcOrd="1" destOrd="0" presId="urn:microsoft.com/office/officeart/2005/8/layout/hierarchy3"/>
    <dgm:cxn modelId="{AA9724EC-7E75-4D8F-B467-8E4C519D8BA1}" type="presParOf" srcId="{DC2471D5-840A-4575-A068-AB2B6510D5EE}" destId="{27D7ED04-3B6A-4BE6-B106-A4B86F154597}" srcOrd="0" destOrd="0" presId="urn:microsoft.com/office/officeart/2005/8/layout/hierarchy3"/>
    <dgm:cxn modelId="{C8C34C76-2421-4024-BF81-BDD0AA9A05FB}" type="presParOf" srcId="{DC2471D5-840A-4575-A068-AB2B6510D5EE}" destId="{3CE8A8BE-6775-4E1A-9237-772D77178071}" srcOrd="1" destOrd="0" presId="urn:microsoft.com/office/officeart/2005/8/layout/hierarchy3"/>
    <dgm:cxn modelId="{5DB0F1F4-76B9-47D9-8326-F1E3D32DCE73}" type="presParOf" srcId="{DC2471D5-840A-4575-A068-AB2B6510D5EE}" destId="{1DE8FBCA-4461-45FD-8713-718F1379059E}" srcOrd="2" destOrd="0" presId="urn:microsoft.com/office/officeart/2005/8/layout/hierarchy3"/>
    <dgm:cxn modelId="{904406D1-3B1F-4F0B-BBBB-2B45F614FF9F}" type="presParOf" srcId="{DC2471D5-840A-4575-A068-AB2B6510D5EE}" destId="{CF2D4C2E-54CD-497F-845E-B534E628358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F1AF8-9EA2-4936-903A-DC6045ABE9A2}">
      <dsp:nvSpPr>
        <dsp:cNvPr id="0" name=""/>
        <dsp:cNvSpPr/>
      </dsp:nvSpPr>
      <dsp:spPr>
        <a:xfrm>
          <a:off x="0" y="119847"/>
          <a:ext cx="8128000" cy="24384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02C09-A18C-4F04-B7BA-FCA6C15D7C9A}">
      <dsp:nvSpPr>
        <dsp:cNvPr id="0" name=""/>
        <dsp:cNvSpPr/>
      </dsp:nvSpPr>
      <dsp:spPr>
        <a:xfrm>
          <a:off x="243839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22C-F2C0-43B1-A684-116061605265}">
      <dsp:nvSpPr>
        <dsp:cNvPr id="0" name=""/>
        <dsp:cNvSpPr/>
      </dsp:nvSpPr>
      <dsp:spPr>
        <a:xfrm rot="10800000">
          <a:off x="24383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u="sng" kern="1200" dirty="0" smtClean="0"/>
            <a:t>Преимущества: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-Много информации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Оперативность  в работе с предоставлением информации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u="sng" kern="1200" dirty="0" smtClean="0"/>
            <a:t>Недостатки: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Нет обратной связи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Нужно постоянно прокручивать страницы, чтобы найти нужную информацию</a:t>
          </a:r>
          <a:endParaRPr lang="ru-RU" sz="1400" kern="1200" dirty="0"/>
        </a:p>
      </dsp:txBody>
      <dsp:txXfrm rot="10800000">
        <a:off x="317266" y="2438400"/>
        <a:ext cx="2240746" cy="2906839"/>
      </dsp:txXfrm>
    </dsp:sp>
    <dsp:sp modelId="{64AACA77-36D4-4280-BA22-1BCC0E0DE348}">
      <dsp:nvSpPr>
        <dsp:cNvPr id="0" name=""/>
        <dsp:cNvSpPr/>
      </dsp:nvSpPr>
      <dsp:spPr>
        <a:xfrm>
          <a:off x="2870200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4B1FB-993F-4BB7-BC37-4CB12B38D838}">
      <dsp:nvSpPr>
        <dsp:cNvPr id="0" name=""/>
        <dsp:cNvSpPr/>
      </dsp:nvSpPr>
      <dsp:spPr>
        <a:xfrm rot="10800000">
          <a:off x="2870200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3709839"/>
            <a:satOff val="-1109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u="sng" kern="1200" dirty="0" smtClean="0"/>
            <a:t>Преимущества: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- Удобный интерфейс;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- </a:t>
          </a:r>
          <a:r>
            <a:rPr lang="ru-RU" sz="1600" kern="1200" dirty="0" err="1" smtClean="0"/>
            <a:t>Кликабельные</a:t>
          </a:r>
          <a:r>
            <a:rPr lang="ru-RU" sz="1600" kern="1200" dirty="0" smtClean="0"/>
            <a:t> страницы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-Много полезной информации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u="sng" kern="1200" dirty="0" smtClean="0"/>
            <a:t>Недостатки: 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u="none" kern="1200" dirty="0" smtClean="0"/>
            <a:t> -  нет </a:t>
          </a:r>
          <a:endParaRPr lang="ru-RU" sz="1600" u="none" kern="1200" dirty="0"/>
        </a:p>
      </dsp:txBody>
      <dsp:txXfrm rot="10800000">
        <a:off x="2943627" y="2438400"/>
        <a:ext cx="2240746" cy="2906839"/>
      </dsp:txXfrm>
    </dsp:sp>
    <dsp:sp modelId="{39D305BD-E42A-4635-8315-AFEFA02138BE}">
      <dsp:nvSpPr>
        <dsp:cNvPr id="0" name=""/>
        <dsp:cNvSpPr/>
      </dsp:nvSpPr>
      <dsp:spPr>
        <a:xfrm>
          <a:off x="5496559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8A9B8-B487-4BC1-8FF3-DE6FD00C55F2}">
      <dsp:nvSpPr>
        <dsp:cNvPr id="0" name=""/>
        <dsp:cNvSpPr/>
      </dsp:nvSpPr>
      <dsp:spPr>
        <a:xfrm rot="10800000">
          <a:off x="5500642" y="2387258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7419677"/>
            <a:satOff val="-2217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u="sng" kern="1200" dirty="0" smtClean="0"/>
            <a:t>Преимущества: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 Удобно выкладывать фотографии, видео и статьи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Можно создать обратную связь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u="sng" kern="1200" dirty="0" smtClean="0"/>
            <a:t>Недостатки: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Нерегулярное ведение страницы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- Нужно постоянно прокручивать страницы, чтобы найти нужную информацию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/>
        </a:p>
      </dsp:txBody>
      <dsp:txXfrm rot="10800000">
        <a:off x="5574069" y="2387258"/>
        <a:ext cx="2240746" cy="2906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C4FA7-A628-436B-8019-7F81F3CFE2A0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Первоклассника (игры на развитие логики и мышления)</a:t>
          </a:r>
          <a:endParaRPr lang="ru-RU" sz="1600" kern="1200" dirty="0"/>
        </a:p>
      </dsp:txBody>
      <dsp:txXfrm>
        <a:off x="5750448" y="4156276"/>
        <a:ext cx="1797595" cy="1224300"/>
      </dsp:txXfrm>
    </dsp:sp>
    <dsp:sp modelId="{87D1CF8F-2527-4B63-9231-DC344D4ACC98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30 </a:t>
          </a:r>
          <a:r>
            <a:rPr lang="ru-RU" sz="1600" kern="1200" dirty="0" err="1" smtClean="0"/>
            <a:t>видеолекций</a:t>
          </a:r>
          <a:r>
            <a:rPr lang="ru-RU" sz="1600" kern="1200" dirty="0" smtClean="0"/>
            <a:t> для родителей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30 памяток для родителей</a:t>
          </a:r>
          <a:endParaRPr lang="ru-RU" sz="1600" kern="1200" dirty="0"/>
        </a:p>
      </dsp:txBody>
      <dsp:txXfrm>
        <a:off x="579956" y="4156276"/>
        <a:ext cx="1797595" cy="1224300"/>
      </dsp:txXfrm>
    </dsp:sp>
    <dsp:sp modelId="{072A05ED-C85C-49C5-BCBB-23709EC3136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Практика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Вожатый-волонтер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Наши успехи</a:t>
          </a:r>
          <a:endParaRPr lang="ru-RU" sz="1600" kern="1200" dirty="0"/>
        </a:p>
      </dsp:txBody>
      <dsp:txXfrm>
        <a:off x="5750448" y="38090"/>
        <a:ext cx="1797595" cy="1224300"/>
      </dsp:txXfrm>
    </dsp:sp>
    <dsp:sp modelId="{EC3A2AB7-9264-4D64-8940-0D43506DB990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Всероссийские ВУЗы и </a:t>
          </a:r>
          <a:r>
            <a:rPr lang="ru-RU" sz="1400" kern="1200" dirty="0" err="1" smtClean="0"/>
            <a:t>ССУЗы</a:t>
          </a:r>
          <a:endParaRPr lang="ru-R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Региональные ВУЗы и </a:t>
          </a:r>
          <a:r>
            <a:rPr lang="ru-RU" sz="1400" kern="1200" dirty="0" err="1" smtClean="0"/>
            <a:t>ССУЗы</a:t>
          </a:r>
          <a:endParaRPr lang="ru-RU" sz="1400" kern="1200" dirty="0"/>
        </a:p>
      </dsp:txBody>
      <dsp:txXfrm>
        <a:off x="579956" y="38090"/>
        <a:ext cx="1797595" cy="1224300"/>
      </dsp:txXfrm>
    </dsp:sp>
    <dsp:sp modelId="{FF0ED865-4CFF-419B-AF7E-B67E9CBA9F91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АБИТУРИЕНТ - 2023</a:t>
          </a:r>
          <a:endParaRPr lang="ru-RU" sz="1600" b="1" kern="1200" dirty="0"/>
        </a:p>
      </dsp:txBody>
      <dsp:txXfrm>
        <a:off x="2350740" y="996074"/>
        <a:ext cx="1659072" cy="1659072"/>
      </dsp:txXfrm>
    </dsp:sp>
    <dsp:sp modelId="{F4881B4B-0484-421B-9458-10981E75E13D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ППК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Психолого-педагогический класс</a:t>
          </a:r>
          <a:endParaRPr lang="ru-RU" sz="1600" b="1" kern="1200" dirty="0"/>
        </a:p>
      </dsp:txBody>
      <dsp:txXfrm rot="-5400000">
        <a:off x="4118186" y="996074"/>
        <a:ext cx="1659072" cy="1659072"/>
      </dsp:txXfrm>
    </dsp:sp>
    <dsp:sp modelId="{EC24F8EB-2A4B-495B-AD06-8A3A2B34D74D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Полезное с приятным</a:t>
          </a:r>
          <a:endParaRPr lang="ru-RU" sz="1600" b="1" kern="1200" dirty="0"/>
        </a:p>
      </dsp:txBody>
      <dsp:txXfrm rot="10800000">
        <a:off x="4118186" y="2763520"/>
        <a:ext cx="1659072" cy="1659072"/>
      </dsp:txXfrm>
    </dsp:sp>
    <dsp:sp modelId="{6231EF1A-4B3D-4E3F-AC31-5C7F4329B2BE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Родителям </a:t>
          </a:r>
          <a:endParaRPr lang="ru-RU" sz="1600" b="1" kern="1200" dirty="0"/>
        </a:p>
      </dsp:txBody>
      <dsp:txXfrm rot="5400000">
        <a:off x="2350740" y="2763520"/>
        <a:ext cx="1659072" cy="1659072"/>
      </dsp:txXfrm>
    </dsp:sp>
    <dsp:sp modelId="{B59F14FF-AC58-4830-8B6C-68A3ACFB7DF5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CC976-57A2-4E8E-8655-BBB93DCF72A9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08E39-4C4A-4D61-A21A-018816C04553}">
      <dsp:nvSpPr>
        <dsp:cNvPr id="0" name=""/>
        <dsp:cNvSpPr/>
      </dsp:nvSpPr>
      <dsp:spPr>
        <a:xfrm>
          <a:off x="931" y="170241"/>
          <a:ext cx="3633802" cy="21802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Всероссийские конкурсы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(РДДМ и БОЛЬШАЯ ПЕРЕМЕНА)</a:t>
          </a:r>
          <a:endParaRPr lang="ru-RU" sz="2600" kern="1200" dirty="0"/>
        </a:p>
      </dsp:txBody>
      <dsp:txXfrm>
        <a:off x="931" y="170241"/>
        <a:ext cx="3633802" cy="2180281"/>
      </dsp:txXfrm>
    </dsp:sp>
    <dsp:sp modelId="{56317E2D-D6BC-41E7-8537-4812CE822ABB}">
      <dsp:nvSpPr>
        <dsp:cNvPr id="0" name=""/>
        <dsp:cNvSpPr/>
      </dsp:nvSpPr>
      <dsp:spPr>
        <a:xfrm>
          <a:off x="3998114" y="170241"/>
          <a:ext cx="3633802" cy="2180281"/>
        </a:xfrm>
        <a:prstGeom prst="rect">
          <a:avLst/>
        </a:prstGeom>
        <a:solidFill>
          <a:schemeClr val="accent5">
            <a:hueOff val="371839"/>
            <a:satOff val="129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Всероссийские конкурсы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(от педагогических институтов и колледжей)</a:t>
          </a:r>
          <a:endParaRPr lang="ru-RU" sz="2600" kern="1200" dirty="0"/>
        </a:p>
      </dsp:txBody>
      <dsp:txXfrm>
        <a:off x="3998114" y="170241"/>
        <a:ext cx="3633802" cy="2180281"/>
      </dsp:txXfrm>
    </dsp:sp>
    <dsp:sp modelId="{72B3FB29-343A-4AC3-AD3C-A363F828DC4D}">
      <dsp:nvSpPr>
        <dsp:cNvPr id="0" name=""/>
        <dsp:cNvSpPr/>
      </dsp:nvSpPr>
      <dsp:spPr>
        <a:xfrm>
          <a:off x="931" y="2713902"/>
          <a:ext cx="3633802" cy="2180281"/>
        </a:xfrm>
        <a:prstGeom prst="rect">
          <a:avLst/>
        </a:prstGeom>
        <a:solidFill>
          <a:schemeClr val="accent5">
            <a:hueOff val="743678"/>
            <a:satOff val="258"/>
            <a:lumOff val="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Региональные конкурсы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(от педагогических институтов и колледжей)</a:t>
          </a:r>
          <a:endParaRPr lang="ru-RU" sz="2600" kern="1200" dirty="0"/>
        </a:p>
      </dsp:txBody>
      <dsp:txXfrm>
        <a:off x="931" y="2713902"/>
        <a:ext cx="3633802" cy="2180281"/>
      </dsp:txXfrm>
    </dsp:sp>
    <dsp:sp modelId="{38EBA981-2917-4FFC-B50A-7D15D1C36759}">
      <dsp:nvSpPr>
        <dsp:cNvPr id="0" name=""/>
        <dsp:cNvSpPr/>
      </dsp:nvSpPr>
      <dsp:spPr>
        <a:xfrm>
          <a:off x="3998114" y="2713902"/>
          <a:ext cx="3633802" cy="2180281"/>
        </a:xfrm>
        <a:prstGeom prst="rect">
          <a:avLst/>
        </a:prstGeom>
        <a:solidFill>
          <a:schemeClr val="accent5">
            <a:hueOff val="1115517"/>
            <a:satOff val="387"/>
            <a:lumOff val="1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Муниципальные конкурсы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(Комитет Образования и ЦДТ)</a:t>
          </a:r>
          <a:endParaRPr lang="ru-RU" sz="2600" b="1" kern="1200" dirty="0"/>
        </a:p>
      </dsp:txBody>
      <dsp:txXfrm>
        <a:off x="3998114" y="2713902"/>
        <a:ext cx="3633802" cy="2180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AE88A-30C4-4E6B-8030-1089ABF87CB7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Дидактический материал </a:t>
          </a:r>
          <a:endParaRPr lang="ru-RU" sz="2600" kern="1200" dirty="0"/>
        </a:p>
      </dsp:txBody>
      <dsp:txXfrm>
        <a:off x="626755" y="45995"/>
        <a:ext cx="3004956" cy="1457144"/>
      </dsp:txXfrm>
    </dsp:sp>
    <dsp:sp modelId="{82633D29-FEA9-429E-BAB2-B729C0BF85B2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D1AB8-DBDD-4EFE-9635-DF8688F45CC4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Разработка сценариев уроков, классных часов и мероприятий ребят совместно с их наставниками</a:t>
          </a:r>
          <a:endParaRPr lang="ru-RU" sz="1600" kern="1200" dirty="0"/>
        </a:p>
      </dsp:txBody>
      <dsp:txXfrm>
        <a:off x="1245880" y="1980761"/>
        <a:ext cx="2385831" cy="1457144"/>
      </dsp:txXfrm>
    </dsp:sp>
    <dsp:sp modelId="{68F40D1C-FE3F-45FE-97FA-7073898D4D54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E41F5-1B48-4A62-9BBE-A3B0443BCBA0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149556"/>
              <a:satOff val="-2560"/>
              <a:lumOff val="-47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Видеоматериал уроков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«Разговоры о важном»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(проведенные юными педагогами)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>
        <a:off x="1245880" y="3915526"/>
        <a:ext cx="2385831" cy="1457144"/>
      </dsp:txXfrm>
    </dsp:sp>
    <dsp:sp modelId="{9A34984E-D891-4B26-891C-2C5EBCE32A1C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6448668"/>
                <a:satOff val="-7681"/>
                <a:lumOff val="-143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48668"/>
                <a:satOff val="-7681"/>
                <a:lumOff val="-143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48668"/>
                <a:satOff val="-7681"/>
                <a:lumOff val="-143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Рекомендационный материал</a:t>
          </a:r>
          <a:endParaRPr lang="ru-RU" sz="2600" kern="1200" dirty="0"/>
        </a:p>
      </dsp:txBody>
      <dsp:txXfrm>
        <a:off x="4496287" y="45995"/>
        <a:ext cx="3004956" cy="1457144"/>
      </dsp:txXfrm>
    </dsp:sp>
    <dsp:sp modelId="{27D7ED04-3B6A-4BE6-B106-A4B86F154597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8A8BE-6775-4E1A-9237-772D77178071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4299112"/>
              <a:satOff val="-5121"/>
              <a:lumOff val="-95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Педагогика/Психология </a:t>
          </a:r>
          <a:endParaRPr lang="ru-RU" sz="1600" kern="1200" dirty="0"/>
        </a:p>
      </dsp:txBody>
      <dsp:txXfrm>
        <a:off x="5115412" y="1980761"/>
        <a:ext cx="2385831" cy="1457144"/>
      </dsp:txXfrm>
    </dsp:sp>
    <dsp:sp modelId="{1DE8FBCA-4461-45FD-8713-718F1379059E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D4C2E-54CD-497F-845E-B534E6283587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6448668"/>
              <a:satOff val="-7681"/>
              <a:lumOff val="-143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Подготовка к ОГЭ </a:t>
          </a:r>
          <a:endParaRPr lang="ru-RU" sz="1600" kern="1200" dirty="0"/>
        </a:p>
      </dsp:txBody>
      <dsp:txXfrm>
        <a:off x="5115412" y="3915526"/>
        <a:ext cx="2385831" cy="145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64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6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4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0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644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12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3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4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9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56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5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2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1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34A08-447E-45D4-8005-5A9F61BC95BF}"/>
              </a:ext>
            </a:extLst>
          </p:cNvPr>
          <p:cNvGrpSpPr/>
          <p:nvPr userDrawn="1"/>
        </p:nvGrpSpPr>
        <p:grpSpPr>
          <a:xfrm>
            <a:off x="10137828" y="3429000"/>
            <a:ext cx="1592036" cy="907173"/>
            <a:chOff x="10137828" y="3429000"/>
            <a:chExt cx="1592036" cy="907173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A65733-D07A-45E7-B193-2B358B0A66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9754" y="3429000"/>
              <a:ext cx="1430110" cy="907173"/>
            </a:xfrm>
            <a:custGeom>
              <a:avLst/>
              <a:gdLst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411802 w 1592035"/>
                <a:gd name="connsiteY9" fmla="*/ 516588 h 907173"/>
                <a:gd name="connsiteX10" fmla="*/ 334552 w 1592035"/>
                <a:gd name="connsiteY10" fmla="*/ 550400 h 907173"/>
                <a:gd name="connsiteX11" fmla="*/ 0 w 1592035"/>
                <a:gd name="connsiteY11" fmla="*/ 444347 h 907173"/>
                <a:gd name="connsiteX12" fmla="*/ 1592035 w 1592035"/>
                <a:gd name="connsiteY12" fmla="*/ 0 h 907173"/>
                <a:gd name="connsiteX13" fmla="*/ 929011 w 1592035"/>
                <a:gd name="connsiteY13" fmla="*/ 290206 h 907173"/>
                <a:gd name="connsiteX14" fmla="*/ 930279 w 1592035"/>
                <a:gd name="connsiteY14" fmla="*/ 290429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411802 w 1592035"/>
                <a:gd name="connsiteY9" fmla="*/ 516588 h 907173"/>
                <a:gd name="connsiteX10" fmla="*/ 334552 w 1592035"/>
                <a:gd name="connsiteY10" fmla="*/ 550400 h 907173"/>
                <a:gd name="connsiteX11" fmla="*/ 0 w 1592035"/>
                <a:gd name="connsiteY11" fmla="*/ 444347 h 907173"/>
                <a:gd name="connsiteX12" fmla="*/ 1592035 w 1592035"/>
                <a:gd name="connsiteY12" fmla="*/ 0 h 907173"/>
                <a:gd name="connsiteX13" fmla="*/ 929011 w 1592035"/>
                <a:gd name="connsiteY13" fmla="*/ 290206 h 907173"/>
                <a:gd name="connsiteX14" fmla="*/ 1592035 w 1592035"/>
                <a:gd name="connsiteY14" fmla="*/ 0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411802 w 1592035"/>
                <a:gd name="connsiteY9" fmla="*/ 516588 h 907173"/>
                <a:gd name="connsiteX10" fmla="*/ 334552 w 1592035"/>
                <a:gd name="connsiteY10" fmla="*/ 550400 h 907173"/>
                <a:gd name="connsiteX11" fmla="*/ 0 w 1592035"/>
                <a:gd name="connsiteY11" fmla="*/ 444347 h 907173"/>
                <a:gd name="connsiteX12" fmla="*/ 1592035 w 1592035"/>
                <a:gd name="connsiteY12" fmla="*/ 0 h 907173"/>
                <a:gd name="connsiteX13" fmla="*/ 1592035 w 1592035"/>
                <a:gd name="connsiteY13" fmla="*/ 0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334552 w 1592035"/>
                <a:gd name="connsiteY9" fmla="*/ 550400 h 907173"/>
                <a:gd name="connsiteX10" fmla="*/ 0 w 1592035"/>
                <a:gd name="connsiteY10" fmla="*/ 444347 h 907173"/>
                <a:gd name="connsiteX11" fmla="*/ 1592035 w 1592035"/>
                <a:gd name="connsiteY11" fmla="*/ 0 h 907173"/>
                <a:gd name="connsiteX12" fmla="*/ 1592035 w 1592035"/>
                <a:gd name="connsiteY12" fmla="*/ 0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334552 w 1592035"/>
                <a:gd name="connsiteY8" fmla="*/ 550400 h 907173"/>
                <a:gd name="connsiteX9" fmla="*/ 0 w 1592035"/>
                <a:gd name="connsiteY9" fmla="*/ 444347 h 907173"/>
                <a:gd name="connsiteX10" fmla="*/ 1592035 w 1592035"/>
                <a:gd name="connsiteY10" fmla="*/ 0 h 907173"/>
                <a:gd name="connsiteX11" fmla="*/ 1592035 w 1592035"/>
                <a:gd name="connsiteY11" fmla="*/ 0 h 907173"/>
                <a:gd name="connsiteX0" fmla="*/ 1430110 w 1430110"/>
                <a:gd name="connsiteY0" fmla="*/ 0 h 907173"/>
                <a:gd name="connsiteX1" fmla="*/ 847269 w 1430110"/>
                <a:gd name="connsiteY1" fmla="*/ 822910 h 907173"/>
                <a:gd name="connsiteX2" fmla="*/ 586762 w 1430110"/>
                <a:gd name="connsiteY2" fmla="*/ 707391 h 907173"/>
                <a:gd name="connsiteX3" fmla="*/ 476185 w 1430110"/>
                <a:gd name="connsiteY3" fmla="*/ 800142 h 907173"/>
                <a:gd name="connsiteX4" fmla="*/ 349032 w 1430110"/>
                <a:gd name="connsiteY4" fmla="*/ 907173 h 907173"/>
                <a:gd name="connsiteX5" fmla="*/ 349467 w 1430110"/>
                <a:gd name="connsiteY5" fmla="*/ 906432 h 907173"/>
                <a:gd name="connsiteX6" fmla="*/ 348583 w 1430110"/>
                <a:gd name="connsiteY6" fmla="*/ 907173 h 907173"/>
                <a:gd name="connsiteX7" fmla="*/ 173334 w 1430110"/>
                <a:gd name="connsiteY7" fmla="*/ 551569 h 907173"/>
                <a:gd name="connsiteX8" fmla="*/ 172627 w 1430110"/>
                <a:gd name="connsiteY8" fmla="*/ 550400 h 907173"/>
                <a:gd name="connsiteX9" fmla="*/ 0 w 1430110"/>
                <a:gd name="connsiteY9" fmla="*/ 457047 h 907173"/>
                <a:gd name="connsiteX10" fmla="*/ 1430110 w 1430110"/>
                <a:gd name="connsiteY10" fmla="*/ 0 h 907173"/>
                <a:gd name="connsiteX11" fmla="*/ 1430110 w 1430110"/>
                <a:gd name="connsiteY11" fmla="*/ 0 h 90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0110" h="907173">
                  <a:moveTo>
                    <a:pt x="1430110" y="0"/>
                  </a:moveTo>
                  <a:lnTo>
                    <a:pt x="847269" y="822910"/>
                  </a:lnTo>
                  <a:lnTo>
                    <a:pt x="586762" y="707391"/>
                  </a:lnTo>
                  <a:lnTo>
                    <a:pt x="476185" y="800142"/>
                  </a:lnTo>
                  <a:lnTo>
                    <a:pt x="349032" y="907173"/>
                  </a:lnTo>
                  <a:lnTo>
                    <a:pt x="349467" y="906432"/>
                  </a:lnTo>
                  <a:lnTo>
                    <a:pt x="348583" y="907173"/>
                  </a:lnTo>
                  <a:lnTo>
                    <a:pt x="173334" y="551569"/>
                  </a:lnTo>
                  <a:lnTo>
                    <a:pt x="172627" y="550400"/>
                  </a:lnTo>
                  <a:lnTo>
                    <a:pt x="0" y="457047"/>
                  </a:lnTo>
                  <a:lnTo>
                    <a:pt x="1430110" y="0"/>
                  </a:lnTo>
                  <a:lnTo>
                    <a:pt x="1430110" y="0"/>
                  </a:lnTo>
                  <a:close/>
                </a:path>
              </a:pathLst>
            </a:custGeom>
            <a:solidFill>
              <a:srgbClr val="1A98D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2842FAD-D8C8-46EB-9566-513B0665C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8785" y="3439757"/>
              <a:ext cx="1064942" cy="896416"/>
            </a:xfrm>
            <a:custGeom>
              <a:avLst/>
              <a:gdLst>
                <a:gd name="connsiteX0" fmla="*/ 142373 w 1064942"/>
                <a:gd name="connsiteY0" fmla="*/ 654350 h 896416"/>
                <a:gd name="connsiteX1" fmla="*/ 237475 w 1064942"/>
                <a:gd name="connsiteY1" fmla="*/ 696521 h 896416"/>
                <a:gd name="connsiteX2" fmla="*/ 0 w 1064942"/>
                <a:gd name="connsiteY2" fmla="*/ 896416 h 896416"/>
                <a:gd name="connsiteX3" fmla="*/ 141693 w 1064942"/>
                <a:gd name="connsiteY3" fmla="*/ 654832 h 896416"/>
                <a:gd name="connsiteX4" fmla="*/ 1064942 w 1064942"/>
                <a:gd name="connsiteY4" fmla="*/ 0 h 896416"/>
                <a:gd name="connsiteX5" fmla="*/ 1060011 w 1064942"/>
                <a:gd name="connsiteY5" fmla="*/ 4151 h 896416"/>
                <a:gd name="connsiteX6" fmla="*/ 661487 w 1064942"/>
                <a:gd name="connsiteY6" fmla="*/ 286158 h 89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942" h="896416">
                  <a:moveTo>
                    <a:pt x="142373" y="654350"/>
                  </a:moveTo>
                  <a:lnTo>
                    <a:pt x="237475" y="696521"/>
                  </a:lnTo>
                  <a:lnTo>
                    <a:pt x="0" y="896416"/>
                  </a:lnTo>
                  <a:lnTo>
                    <a:pt x="141693" y="654832"/>
                  </a:lnTo>
                  <a:close/>
                  <a:moveTo>
                    <a:pt x="1064942" y="0"/>
                  </a:moveTo>
                  <a:lnTo>
                    <a:pt x="1060011" y="4151"/>
                  </a:lnTo>
                  <a:lnTo>
                    <a:pt x="661487" y="286158"/>
                  </a:lnTo>
                  <a:close/>
                </a:path>
              </a:pathLst>
            </a:custGeom>
            <a:solidFill>
              <a:srgbClr val="EE23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Freeform 54">
              <a:extLst>
                <a:ext uri="{FF2B5EF4-FFF2-40B4-BE49-F238E27FC236}">
                  <a16:creationId xmlns:a16="http://schemas.microsoft.com/office/drawing/2014/main" id="{3575CB8E-7C82-4F98-BDD1-0E57BF26D3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37828" y="3429000"/>
              <a:ext cx="1592035" cy="550400"/>
            </a:xfrm>
            <a:custGeom>
              <a:avLst/>
              <a:gdLst>
                <a:gd name="T0" fmla="*/ 746 w 3550"/>
                <a:gd name="T1" fmla="*/ 1230 h 1230"/>
                <a:gd name="T2" fmla="*/ 0 w 3550"/>
                <a:gd name="T3" fmla="*/ 993 h 1230"/>
                <a:gd name="T4" fmla="*/ 3550 w 3550"/>
                <a:gd name="T5" fmla="*/ 0 h 1230"/>
                <a:gd name="T6" fmla="*/ 746 w 3550"/>
                <a:gd name="T7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0" h="1230">
                  <a:moveTo>
                    <a:pt x="746" y="1230"/>
                  </a:moveTo>
                  <a:lnTo>
                    <a:pt x="0" y="993"/>
                  </a:lnTo>
                  <a:lnTo>
                    <a:pt x="3550" y="0"/>
                  </a:lnTo>
                  <a:lnTo>
                    <a:pt x="746" y="1230"/>
                  </a:lnTo>
                  <a:close/>
                </a:path>
              </a:pathLst>
            </a:custGeom>
            <a:solidFill>
              <a:srgbClr val="F164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ED727047-4F53-44C8-A638-3067CBEC2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419" y="3429000"/>
              <a:ext cx="939444" cy="822910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CF66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629390-6C92-4D3A-88E8-CB937F1D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DF426-A08A-469B-8E41-E54254CD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0C68-3197-4AED-836A-D5B5FA7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3CCA-1144-47BE-B974-D55E896F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14D7-058F-4281-ABEF-70D4549B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55">
            <a:extLst>
              <a:ext uri="{FF2B5EF4-FFF2-40B4-BE49-F238E27FC236}">
                <a16:creationId xmlns:a16="http://schemas.microsoft.com/office/drawing/2014/main" id="{2A962564-518A-4D03-B6F0-52BCF6FE39E3}"/>
              </a:ext>
            </a:extLst>
          </p:cNvPr>
          <p:cNvSpPr>
            <a:spLocks/>
          </p:cNvSpPr>
          <p:nvPr userDrawn="1"/>
        </p:nvSpPr>
        <p:spPr bwMode="auto">
          <a:xfrm>
            <a:off x="3731040" y="4343342"/>
            <a:ext cx="6910579" cy="4757056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" fmla="*/ 0 w 9792"/>
              <a:gd name="connsiteY0" fmla="*/ 9985 h 9985"/>
              <a:gd name="connsiteX1" fmla="*/ 143 w 9792"/>
              <a:gd name="connsiteY1" fmla="*/ 9957 h 9985"/>
              <a:gd name="connsiteX2" fmla="*/ 288 w 9792"/>
              <a:gd name="connsiteY2" fmla="*/ 9913 h 9985"/>
              <a:gd name="connsiteX3" fmla="*/ 434 w 9792"/>
              <a:gd name="connsiteY3" fmla="*/ 9855 h 9985"/>
              <a:gd name="connsiteX4" fmla="*/ 579 w 9792"/>
              <a:gd name="connsiteY4" fmla="*/ 9786 h 9985"/>
              <a:gd name="connsiteX5" fmla="*/ 721 w 9792"/>
              <a:gd name="connsiteY5" fmla="*/ 9702 h 9985"/>
              <a:gd name="connsiteX6" fmla="*/ 859 w 9792"/>
              <a:gd name="connsiteY6" fmla="*/ 9602 h 9985"/>
              <a:gd name="connsiteX7" fmla="*/ 992 w 9792"/>
              <a:gd name="connsiteY7" fmla="*/ 9490 h 9985"/>
              <a:gd name="connsiteX8" fmla="*/ 1117 w 9792"/>
              <a:gd name="connsiteY8" fmla="*/ 9366 h 9985"/>
              <a:gd name="connsiteX9" fmla="*/ 1235 w 9792"/>
              <a:gd name="connsiteY9" fmla="*/ 9226 h 9985"/>
              <a:gd name="connsiteX10" fmla="*/ 1342 w 9792"/>
              <a:gd name="connsiteY10" fmla="*/ 9073 h 9985"/>
              <a:gd name="connsiteX11" fmla="*/ 1438 w 9792"/>
              <a:gd name="connsiteY11" fmla="*/ 8909 h 9985"/>
              <a:gd name="connsiteX12" fmla="*/ 1522 w 9792"/>
              <a:gd name="connsiteY12" fmla="*/ 8728 h 9985"/>
              <a:gd name="connsiteX13" fmla="*/ 1591 w 9792"/>
              <a:gd name="connsiteY13" fmla="*/ 8537 h 9985"/>
              <a:gd name="connsiteX14" fmla="*/ 1644 w 9792"/>
              <a:gd name="connsiteY14" fmla="*/ 8330 h 9985"/>
              <a:gd name="connsiteX15" fmla="*/ 1664 w 9792"/>
              <a:gd name="connsiteY15" fmla="*/ 8223 h 9985"/>
              <a:gd name="connsiteX16" fmla="*/ 1677 w 9792"/>
              <a:gd name="connsiteY16" fmla="*/ 8134 h 9985"/>
              <a:gd name="connsiteX17" fmla="*/ 1692 w 9792"/>
              <a:gd name="connsiteY17" fmla="*/ 7955 h 9985"/>
              <a:gd name="connsiteX18" fmla="*/ 1694 w 9792"/>
              <a:gd name="connsiteY18" fmla="*/ 7777 h 9985"/>
              <a:gd name="connsiteX19" fmla="*/ 1679 w 9792"/>
              <a:gd name="connsiteY19" fmla="*/ 7602 h 9985"/>
              <a:gd name="connsiteX20" fmla="*/ 1650 w 9792"/>
              <a:gd name="connsiteY20" fmla="*/ 7430 h 9985"/>
              <a:gd name="connsiteX21" fmla="*/ 1605 w 9792"/>
              <a:gd name="connsiteY21" fmla="*/ 7266 h 9985"/>
              <a:gd name="connsiteX22" fmla="*/ 1546 w 9792"/>
              <a:gd name="connsiteY22" fmla="*/ 7112 h 9985"/>
              <a:gd name="connsiteX23" fmla="*/ 1468 w 9792"/>
              <a:gd name="connsiteY23" fmla="*/ 6969 h 9985"/>
              <a:gd name="connsiteX24" fmla="*/ 1423 w 9792"/>
              <a:gd name="connsiteY24" fmla="*/ 6902 h 9985"/>
              <a:gd name="connsiteX25" fmla="*/ 1393 w 9792"/>
              <a:gd name="connsiteY25" fmla="*/ 6864 h 9985"/>
              <a:gd name="connsiteX26" fmla="*/ 1333 w 9792"/>
              <a:gd name="connsiteY26" fmla="*/ 6802 h 9985"/>
              <a:gd name="connsiteX27" fmla="*/ 1274 w 9792"/>
              <a:gd name="connsiteY27" fmla="*/ 6757 h 9985"/>
              <a:gd name="connsiteX28" fmla="*/ 1216 w 9792"/>
              <a:gd name="connsiteY28" fmla="*/ 6730 h 9985"/>
              <a:gd name="connsiteX29" fmla="*/ 1160 w 9792"/>
              <a:gd name="connsiteY29" fmla="*/ 6719 h 9985"/>
              <a:gd name="connsiteX30" fmla="*/ 1105 w 9792"/>
              <a:gd name="connsiteY30" fmla="*/ 6724 h 9985"/>
              <a:gd name="connsiteX31" fmla="*/ 1053 w 9792"/>
              <a:gd name="connsiteY31" fmla="*/ 6743 h 9985"/>
              <a:gd name="connsiteX32" fmla="*/ 1006 w 9792"/>
              <a:gd name="connsiteY32" fmla="*/ 6775 h 9985"/>
              <a:gd name="connsiteX33" fmla="*/ 963 w 9792"/>
              <a:gd name="connsiteY33" fmla="*/ 6820 h 9985"/>
              <a:gd name="connsiteX34" fmla="*/ 924 w 9792"/>
              <a:gd name="connsiteY34" fmla="*/ 6878 h 9985"/>
              <a:gd name="connsiteX35" fmla="*/ 892 w 9792"/>
              <a:gd name="connsiteY35" fmla="*/ 6946 h 9985"/>
              <a:gd name="connsiteX36" fmla="*/ 866 w 9792"/>
              <a:gd name="connsiteY36" fmla="*/ 7024 h 9985"/>
              <a:gd name="connsiteX37" fmla="*/ 847 w 9792"/>
              <a:gd name="connsiteY37" fmla="*/ 7112 h 9985"/>
              <a:gd name="connsiteX38" fmla="*/ 836 w 9792"/>
              <a:gd name="connsiteY38" fmla="*/ 7205 h 9985"/>
              <a:gd name="connsiteX39" fmla="*/ 833 w 9792"/>
              <a:gd name="connsiteY39" fmla="*/ 7308 h 9985"/>
              <a:gd name="connsiteX40" fmla="*/ 839 w 9792"/>
              <a:gd name="connsiteY40" fmla="*/ 7415 h 9985"/>
              <a:gd name="connsiteX41" fmla="*/ 845 w 9792"/>
              <a:gd name="connsiteY41" fmla="*/ 7471 h 9985"/>
              <a:gd name="connsiteX42" fmla="*/ 860 w 9792"/>
              <a:gd name="connsiteY42" fmla="*/ 7565 h 9985"/>
              <a:gd name="connsiteX43" fmla="*/ 902 w 9792"/>
              <a:gd name="connsiteY43" fmla="*/ 7745 h 9985"/>
              <a:gd name="connsiteX44" fmla="*/ 957 w 9792"/>
              <a:gd name="connsiteY44" fmla="*/ 7918 h 9985"/>
              <a:gd name="connsiteX45" fmla="*/ 1024 w 9792"/>
              <a:gd name="connsiteY45" fmla="*/ 8084 h 9985"/>
              <a:gd name="connsiteX46" fmla="*/ 1105 w 9792"/>
              <a:gd name="connsiteY46" fmla="*/ 8241 h 9985"/>
              <a:gd name="connsiteX47" fmla="*/ 1194 w 9792"/>
              <a:gd name="connsiteY47" fmla="*/ 8388 h 9985"/>
              <a:gd name="connsiteX48" fmla="*/ 1291 w 9792"/>
              <a:gd name="connsiteY48" fmla="*/ 8526 h 9985"/>
              <a:gd name="connsiteX49" fmla="*/ 1397 w 9792"/>
              <a:gd name="connsiteY49" fmla="*/ 8654 h 9985"/>
              <a:gd name="connsiteX50" fmla="*/ 1509 w 9792"/>
              <a:gd name="connsiteY50" fmla="*/ 8771 h 9985"/>
              <a:gd name="connsiteX51" fmla="*/ 1627 w 9792"/>
              <a:gd name="connsiteY51" fmla="*/ 8876 h 9985"/>
              <a:gd name="connsiteX52" fmla="*/ 1747 w 9792"/>
              <a:gd name="connsiteY52" fmla="*/ 8966 h 9985"/>
              <a:gd name="connsiteX53" fmla="*/ 1870 w 9792"/>
              <a:gd name="connsiteY53" fmla="*/ 9045 h 9985"/>
              <a:gd name="connsiteX54" fmla="*/ 1993 w 9792"/>
              <a:gd name="connsiteY54" fmla="*/ 9110 h 9985"/>
              <a:gd name="connsiteX55" fmla="*/ 2117 w 9792"/>
              <a:gd name="connsiteY55" fmla="*/ 9160 h 9985"/>
              <a:gd name="connsiteX56" fmla="*/ 2240 w 9792"/>
              <a:gd name="connsiteY56" fmla="*/ 9194 h 9985"/>
              <a:gd name="connsiteX57" fmla="*/ 2360 w 9792"/>
              <a:gd name="connsiteY57" fmla="*/ 9215 h 9985"/>
              <a:gd name="connsiteX58" fmla="*/ 2419 w 9792"/>
              <a:gd name="connsiteY58" fmla="*/ 9216 h 9985"/>
              <a:gd name="connsiteX59" fmla="*/ 2485 w 9792"/>
              <a:gd name="connsiteY59" fmla="*/ 9215 h 9985"/>
              <a:gd name="connsiteX60" fmla="*/ 2617 w 9792"/>
              <a:gd name="connsiteY60" fmla="*/ 9193 h 9985"/>
              <a:gd name="connsiteX61" fmla="*/ 2741 w 9792"/>
              <a:gd name="connsiteY61" fmla="*/ 9145 h 9985"/>
              <a:gd name="connsiteX62" fmla="*/ 2860 w 9792"/>
              <a:gd name="connsiteY62" fmla="*/ 9073 h 9985"/>
              <a:gd name="connsiteX63" fmla="*/ 2968 w 9792"/>
              <a:gd name="connsiteY63" fmla="*/ 8978 h 9985"/>
              <a:gd name="connsiteX64" fmla="*/ 3065 w 9792"/>
              <a:gd name="connsiteY64" fmla="*/ 8855 h 9985"/>
              <a:gd name="connsiteX65" fmla="*/ 3128 w 9792"/>
              <a:gd name="connsiteY65" fmla="*/ 8748 h 9985"/>
              <a:gd name="connsiteX66" fmla="*/ 3165 w 9792"/>
              <a:gd name="connsiteY66" fmla="*/ 8669 h 9985"/>
              <a:gd name="connsiteX67" fmla="*/ 3198 w 9792"/>
              <a:gd name="connsiteY67" fmla="*/ 8583 h 9985"/>
              <a:gd name="connsiteX68" fmla="*/ 3228 w 9792"/>
              <a:gd name="connsiteY68" fmla="*/ 8491 h 9985"/>
              <a:gd name="connsiteX69" fmla="*/ 3240 w 9792"/>
              <a:gd name="connsiteY69" fmla="*/ 8442 h 9985"/>
              <a:gd name="connsiteX70" fmla="*/ 3258 w 9792"/>
              <a:gd name="connsiteY70" fmla="*/ 8365 h 9985"/>
              <a:gd name="connsiteX71" fmla="*/ 3283 w 9792"/>
              <a:gd name="connsiteY71" fmla="*/ 8214 h 9985"/>
              <a:gd name="connsiteX72" fmla="*/ 3297 w 9792"/>
              <a:gd name="connsiteY72" fmla="*/ 8071 h 9985"/>
              <a:gd name="connsiteX73" fmla="*/ 3300 w 9792"/>
              <a:gd name="connsiteY73" fmla="*/ 7932 h 9985"/>
              <a:gd name="connsiteX74" fmla="*/ 3293 w 9792"/>
              <a:gd name="connsiteY74" fmla="*/ 7799 h 9985"/>
              <a:gd name="connsiteX75" fmla="*/ 3277 w 9792"/>
              <a:gd name="connsiteY75" fmla="*/ 7670 h 9985"/>
              <a:gd name="connsiteX76" fmla="*/ 3253 w 9792"/>
              <a:gd name="connsiteY76" fmla="*/ 7544 h 9985"/>
              <a:gd name="connsiteX77" fmla="*/ 3221 w 9792"/>
              <a:gd name="connsiteY77" fmla="*/ 7420 h 9985"/>
              <a:gd name="connsiteX78" fmla="*/ 3163 w 9792"/>
              <a:gd name="connsiteY78" fmla="*/ 7240 h 9985"/>
              <a:gd name="connsiteX79" fmla="*/ 3070 w 9792"/>
              <a:gd name="connsiteY79" fmla="*/ 7003 h 9985"/>
              <a:gd name="connsiteX80" fmla="*/ 2911 w 9792"/>
              <a:gd name="connsiteY80" fmla="*/ 6651 h 9985"/>
              <a:gd name="connsiteX81" fmla="*/ 2803 w 9792"/>
              <a:gd name="connsiteY81" fmla="*/ 6407 h 9985"/>
              <a:gd name="connsiteX82" fmla="*/ 2655 w 9792"/>
              <a:gd name="connsiteY82" fmla="*/ 6076 h 9985"/>
              <a:gd name="connsiteX83" fmla="*/ 2381 w 9792"/>
              <a:gd name="connsiteY83" fmla="*/ 5472 h 9985"/>
              <a:gd name="connsiteX84" fmla="*/ 2247 w 9792"/>
              <a:gd name="connsiteY84" fmla="*/ 5143 h 9985"/>
              <a:gd name="connsiteX85" fmla="*/ 2163 w 9792"/>
              <a:gd name="connsiteY85" fmla="*/ 4919 h 9985"/>
              <a:gd name="connsiteX86" fmla="*/ 2088 w 9792"/>
              <a:gd name="connsiteY86" fmla="*/ 4691 h 9985"/>
              <a:gd name="connsiteX87" fmla="*/ 2024 w 9792"/>
              <a:gd name="connsiteY87" fmla="*/ 4463 h 9985"/>
              <a:gd name="connsiteX88" fmla="*/ 1972 w 9792"/>
              <a:gd name="connsiteY88" fmla="*/ 4233 h 9985"/>
              <a:gd name="connsiteX89" fmla="*/ 1937 w 9792"/>
              <a:gd name="connsiteY89" fmla="*/ 4006 h 9985"/>
              <a:gd name="connsiteX90" fmla="*/ 1920 w 9792"/>
              <a:gd name="connsiteY90" fmla="*/ 3783 h 9985"/>
              <a:gd name="connsiteX91" fmla="*/ 1923 w 9792"/>
              <a:gd name="connsiteY91" fmla="*/ 3620 h 9985"/>
              <a:gd name="connsiteX92" fmla="*/ 1931 w 9792"/>
              <a:gd name="connsiteY92" fmla="*/ 3513 h 9985"/>
              <a:gd name="connsiteX93" fmla="*/ 1946 w 9792"/>
              <a:gd name="connsiteY93" fmla="*/ 3407 h 9985"/>
              <a:gd name="connsiteX94" fmla="*/ 1967 w 9792"/>
              <a:gd name="connsiteY94" fmla="*/ 3304 h 9985"/>
              <a:gd name="connsiteX95" fmla="*/ 1994 w 9792"/>
              <a:gd name="connsiteY95" fmla="*/ 3203 h 9985"/>
              <a:gd name="connsiteX96" fmla="*/ 2030 w 9792"/>
              <a:gd name="connsiteY96" fmla="*/ 3104 h 9985"/>
              <a:gd name="connsiteX97" fmla="*/ 2050 w 9792"/>
              <a:gd name="connsiteY97" fmla="*/ 3057 h 9985"/>
              <a:gd name="connsiteX98" fmla="*/ 2082 w 9792"/>
              <a:gd name="connsiteY98" fmla="*/ 2990 h 9985"/>
              <a:gd name="connsiteX99" fmla="*/ 2151 w 9792"/>
              <a:gd name="connsiteY99" fmla="*/ 2874 h 9985"/>
              <a:gd name="connsiteX100" fmla="*/ 2231 w 9792"/>
              <a:gd name="connsiteY100" fmla="*/ 2774 h 9985"/>
              <a:gd name="connsiteX101" fmla="*/ 2318 w 9792"/>
              <a:gd name="connsiteY101" fmla="*/ 2690 h 9985"/>
              <a:gd name="connsiteX102" fmla="*/ 2412 w 9792"/>
              <a:gd name="connsiteY102" fmla="*/ 2621 h 9985"/>
              <a:gd name="connsiteX103" fmla="*/ 2513 w 9792"/>
              <a:gd name="connsiteY103" fmla="*/ 2566 h 9985"/>
              <a:gd name="connsiteX104" fmla="*/ 2617 w 9792"/>
              <a:gd name="connsiteY104" fmla="*/ 2526 h 9985"/>
              <a:gd name="connsiteX105" fmla="*/ 2725 w 9792"/>
              <a:gd name="connsiteY105" fmla="*/ 2498 h 9985"/>
              <a:gd name="connsiteX106" fmla="*/ 2835 w 9792"/>
              <a:gd name="connsiteY106" fmla="*/ 2482 h 9985"/>
              <a:gd name="connsiteX107" fmla="*/ 2947 w 9792"/>
              <a:gd name="connsiteY107" fmla="*/ 2477 h 9985"/>
              <a:gd name="connsiteX108" fmla="*/ 3059 w 9792"/>
              <a:gd name="connsiteY108" fmla="*/ 2483 h 9985"/>
              <a:gd name="connsiteX109" fmla="*/ 3169 w 9792"/>
              <a:gd name="connsiteY109" fmla="*/ 2500 h 9985"/>
              <a:gd name="connsiteX110" fmla="*/ 3277 w 9792"/>
              <a:gd name="connsiteY110" fmla="*/ 2526 h 9985"/>
              <a:gd name="connsiteX111" fmla="*/ 3382 w 9792"/>
              <a:gd name="connsiteY111" fmla="*/ 2560 h 9985"/>
              <a:gd name="connsiteX112" fmla="*/ 3482 w 9792"/>
              <a:gd name="connsiteY112" fmla="*/ 2600 h 9985"/>
              <a:gd name="connsiteX113" fmla="*/ 3576 w 9792"/>
              <a:gd name="connsiteY113" fmla="*/ 2650 h 9985"/>
              <a:gd name="connsiteX114" fmla="*/ 3621 w 9792"/>
              <a:gd name="connsiteY114" fmla="*/ 2677 h 9985"/>
              <a:gd name="connsiteX115" fmla="*/ 3673 w 9792"/>
              <a:gd name="connsiteY115" fmla="*/ 2710 h 9985"/>
              <a:gd name="connsiteX116" fmla="*/ 3773 w 9792"/>
              <a:gd name="connsiteY116" fmla="*/ 2784 h 9985"/>
              <a:gd name="connsiteX117" fmla="*/ 3870 w 9792"/>
              <a:gd name="connsiteY117" fmla="*/ 2866 h 9985"/>
              <a:gd name="connsiteX118" fmla="*/ 3965 w 9792"/>
              <a:gd name="connsiteY118" fmla="*/ 2955 h 9985"/>
              <a:gd name="connsiteX119" fmla="*/ 4102 w 9792"/>
              <a:gd name="connsiteY119" fmla="*/ 3100 h 9985"/>
              <a:gd name="connsiteX120" fmla="*/ 4274 w 9792"/>
              <a:gd name="connsiteY120" fmla="*/ 3319 h 9985"/>
              <a:gd name="connsiteX121" fmla="*/ 4432 w 9792"/>
              <a:gd name="connsiteY121" fmla="*/ 3562 h 9985"/>
              <a:gd name="connsiteX122" fmla="*/ 4574 w 9792"/>
              <a:gd name="connsiteY122" fmla="*/ 3823 h 9985"/>
              <a:gd name="connsiteX123" fmla="*/ 4703 w 9792"/>
              <a:gd name="connsiteY123" fmla="*/ 4101 h 9985"/>
              <a:gd name="connsiteX124" fmla="*/ 4813 w 9792"/>
              <a:gd name="connsiteY124" fmla="*/ 4391 h 9985"/>
              <a:gd name="connsiteX125" fmla="*/ 4861 w 9792"/>
              <a:gd name="connsiteY125" fmla="*/ 4542 h 9985"/>
              <a:gd name="connsiteX126" fmla="*/ 4895 w 9792"/>
              <a:gd name="connsiteY126" fmla="*/ 4653 h 9985"/>
              <a:gd name="connsiteX127" fmla="*/ 4953 w 9792"/>
              <a:gd name="connsiteY127" fmla="*/ 4881 h 9985"/>
              <a:gd name="connsiteX128" fmla="*/ 5001 w 9792"/>
              <a:gd name="connsiteY128" fmla="*/ 5112 h 9985"/>
              <a:gd name="connsiteX129" fmla="*/ 5042 w 9792"/>
              <a:gd name="connsiteY129" fmla="*/ 5346 h 9985"/>
              <a:gd name="connsiteX130" fmla="*/ 5095 w 9792"/>
              <a:gd name="connsiteY130" fmla="*/ 5700 h 9985"/>
              <a:gd name="connsiteX131" fmla="*/ 5159 w 9792"/>
              <a:gd name="connsiteY131" fmla="*/ 6175 h 9985"/>
              <a:gd name="connsiteX132" fmla="*/ 5212 w 9792"/>
              <a:gd name="connsiteY132" fmla="*/ 6524 h 9985"/>
              <a:gd name="connsiteX133" fmla="*/ 5253 w 9792"/>
              <a:gd name="connsiteY133" fmla="*/ 6755 h 9985"/>
              <a:gd name="connsiteX134" fmla="*/ 5301 w 9792"/>
              <a:gd name="connsiteY134" fmla="*/ 6980 h 9985"/>
              <a:gd name="connsiteX135" fmla="*/ 5358 w 9792"/>
              <a:gd name="connsiteY135" fmla="*/ 7202 h 9985"/>
              <a:gd name="connsiteX136" fmla="*/ 5427 w 9792"/>
              <a:gd name="connsiteY136" fmla="*/ 7419 h 9985"/>
              <a:gd name="connsiteX137" fmla="*/ 5509 w 9792"/>
              <a:gd name="connsiteY137" fmla="*/ 7627 h 9985"/>
              <a:gd name="connsiteX138" fmla="*/ 5606 w 9792"/>
              <a:gd name="connsiteY138" fmla="*/ 7828 h 9985"/>
              <a:gd name="connsiteX139" fmla="*/ 5720 w 9792"/>
              <a:gd name="connsiteY139" fmla="*/ 8019 h 9985"/>
              <a:gd name="connsiteX140" fmla="*/ 5785 w 9792"/>
              <a:gd name="connsiteY140" fmla="*/ 8111 h 9985"/>
              <a:gd name="connsiteX141" fmla="*/ 5813 w 9792"/>
              <a:gd name="connsiteY141" fmla="*/ 8150 h 9985"/>
              <a:gd name="connsiteX142" fmla="*/ 5873 w 9792"/>
              <a:gd name="connsiteY142" fmla="*/ 8219 h 9985"/>
              <a:gd name="connsiteX143" fmla="*/ 5933 w 9792"/>
              <a:gd name="connsiteY143" fmla="*/ 8278 h 9985"/>
              <a:gd name="connsiteX144" fmla="*/ 5995 w 9792"/>
              <a:gd name="connsiteY144" fmla="*/ 8329 h 9985"/>
              <a:gd name="connsiteX145" fmla="*/ 6056 w 9792"/>
              <a:gd name="connsiteY145" fmla="*/ 8368 h 9985"/>
              <a:gd name="connsiteX146" fmla="*/ 6120 w 9792"/>
              <a:gd name="connsiteY146" fmla="*/ 8398 h 9985"/>
              <a:gd name="connsiteX147" fmla="*/ 6183 w 9792"/>
              <a:gd name="connsiteY147" fmla="*/ 8419 h 9985"/>
              <a:gd name="connsiteX148" fmla="*/ 6247 w 9792"/>
              <a:gd name="connsiteY148" fmla="*/ 8431 h 9985"/>
              <a:gd name="connsiteX149" fmla="*/ 6311 w 9792"/>
              <a:gd name="connsiteY149" fmla="*/ 8431 h 9985"/>
              <a:gd name="connsiteX150" fmla="*/ 6375 w 9792"/>
              <a:gd name="connsiteY150" fmla="*/ 8423 h 9985"/>
              <a:gd name="connsiteX151" fmla="*/ 6438 w 9792"/>
              <a:gd name="connsiteY151" fmla="*/ 8404 h 9985"/>
              <a:gd name="connsiteX152" fmla="*/ 6502 w 9792"/>
              <a:gd name="connsiteY152" fmla="*/ 8376 h 9985"/>
              <a:gd name="connsiteX153" fmla="*/ 6566 w 9792"/>
              <a:gd name="connsiteY153" fmla="*/ 8340 h 9985"/>
              <a:gd name="connsiteX154" fmla="*/ 6627 w 9792"/>
              <a:gd name="connsiteY154" fmla="*/ 8292 h 9985"/>
              <a:gd name="connsiteX155" fmla="*/ 6689 w 9792"/>
              <a:gd name="connsiteY155" fmla="*/ 8235 h 9985"/>
              <a:gd name="connsiteX156" fmla="*/ 6750 w 9792"/>
              <a:gd name="connsiteY156" fmla="*/ 8168 h 9985"/>
              <a:gd name="connsiteX157" fmla="*/ 6780 w 9792"/>
              <a:gd name="connsiteY157" fmla="*/ 8130 h 9985"/>
              <a:gd name="connsiteX158" fmla="*/ 6806 w 9792"/>
              <a:gd name="connsiteY158" fmla="*/ 8094 h 9985"/>
              <a:gd name="connsiteX159" fmla="*/ 6854 w 9792"/>
              <a:gd name="connsiteY159" fmla="*/ 8022 h 9985"/>
              <a:gd name="connsiteX160" fmla="*/ 6895 w 9792"/>
              <a:gd name="connsiteY160" fmla="*/ 7944 h 9985"/>
              <a:gd name="connsiteX161" fmla="*/ 6930 w 9792"/>
              <a:gd name="connsiteY161" fmla="*/ 7862 h 9985"/>
              <a:gd name="connsiteX162" fmla="*/ 6973 w 9792"/>
              <a:gd name="connsiteY162" fmla="*/ 7737 h 9985"/>
              <a:gd name="connsiteX163" fmla="*/ 7015 w 9792"/>
              <a:gd name="connsiteY163" fmla="*/ 7560 h 9985"/>
              <a:gd name="connsiteX164" fmla="*/ 7043 w 9792"/>
              <a:gd name="connsiteY164" fmla="*/ 7375 h 9985"/>
              <a:gd name="connsiteX165" fmla="*/ 7059 w 9792"/>
              <a:gd name="connsiteY165" fmla="*/ 7184 h 9985"/>
              <a:gd name="connsiteX166" fmla="*/ 7074 w 9792"/>
              <a:gd name="connsiteY166" fmla="*/ 6891 h 9985"/>
              <a:gd name="connsiteX167" fmla="*/ 7082 w 9792"/>
              <a:gd name="connsiteY167" fmla="*/ 6696 h 9985"/>
              <a:gd name="connsiteX168" fmla="*/ 7093 w 9792"/>
              <a:gd name="connsiteY168" fmla="*/ 6432 h 9985"/>
              <a:gd name="connsiteX169" fmla="*/ 7105 w 9792"/>
              <a:gd name="connsiteY169" fmla="*/ 5903 h 9985"/>
              <a:gd name="connsiteX170" fmla="*/ 7105 w 9792"/>
              <a:gd name="connsiteY170" fmla="*/ 5373 h 9985"/>
              <a:gd name="connsiteX171" fmla="*/ 7096 w 9792"/>
              <a:gd name="connsiteY171" fmla="*/ 4844 h 9985"/>
              <a:gd name="connsiteX172" fmla="*/ 7087 w 9792"/>
              <a:gd name="connsiteY172" fmla="*/ 4580 h 9985"/>
              <a:gd name="connsiteX173" fmla="*/ 7085 w 9792"/>
              <a:gd name="connsiteY173" fmla="*/ 4518 h 9985"/>
              <a:gd name="connsiteX174" fmla="*/ 7073 w 9792"/>
              <a:gd name="connsiteY174" fmla="*/ 4391 h 9985"/>
              <a:gd name="connsiteX175" fmla="*/ 7055 w 9792"/>
              <a:gd name="connsiteY175" fmla="*/ 4268 h 9985"/>
              <a:gd name="connsiteX176" fmla="*/ 7030 w 9792"/>
              <a:gd name="connsiteY176" fmla="*/ 4149 h 9985"/>
              <a:gd name="connsiteX177" fmla="*/ 7001 w 9792"/>
              <a:gd name="connsiteY177" fmla="*/ 4032 h 9985"/>
              <a:gd name="connsiteX178" fmla="*/ 6965 w 9792"/>
              <a:gd name="connsiteY178" fmla="*/ 3921 h 9985"/>
              <a:gd name="connsiteX179" fmla="*/ 6922 w 9792"/>
              <a:gd name="connsiteY179" fmla="*/ 3813 h 9985"/>
              <a:gd name="connsiteX180" fmla="*/ 6875 w 9792"/>
              <a:gd name="connsiteY180" fmla="*/ 3712 h 9985"/>
              <a:gd name="connsiteX181" fmla="*/ 6821 w 9792"/>
              <a:gd name="connsiteY181" fmla="*/ 3620 h 9985"/>
              <a:gd name="connsiteX182" fmla="*/ 6763 w 9792"/>
              <a:gd name="connsiteY182" fmla="*/ 3533 h 9985"/>
              <a:gd name="connsiteX183" fmla="*/ 6700 w 9792"/>
              <a:gd name="connsiteY183" fmla="*/ 3457 h 9985"/>
              <a:gd name="connsiteX184" fmla="*/ 6631 w 9792"/>
              <a:gd name="connsiteY184" fmla="*/ 3388 h 9985"/>
              <a:gd name="connsiteX185" fmla="*/ 6559 w 9792"/>
              <a:gd name="connsiteY185" fmla="*/ 3331 h 9985"/>
              <a:gd name="connsiteX186" fmla="*/ 6480 w 9792"/>
              <a:gd name="connsiteY186" fmla="*/ 3282 h 9985"/>
              <a:gd name="connsiteX187" fmla="*/ 6398 w 9792"/>
              <a:gd name="connsiteY187" fmla="*/ 3248 h 9985"/>
              <a:gd name="connsiteX188" fmla="*/ 6312 w 9792"/>
              <a:gd name="connsiteY188" fmla="*/ 3225 h 9985"/>
              <a:gd name="connsiteX189" fmla="*/ 6267 w 9792"/>
              <a:gd name="connsiteY189" fmla="*/ 3220 h 9985"/>
              <a:gd name="connsiteX190" fmla="*/ 6243 w 9792"/>
              <a:gd name="connsiteY190" fmla="*/ 3219 h 9985"/>
              <a:gd name="connsiteX191" fmla="*/ 6196 w 9792"/>
              <a:gd name="connsiteY191" fmla="*/ 3224 h 9985"/>
              <a:gd name="connsiteX192" fmla="*/ 6149 w 9792"/>
              <a:gd name="connsiteY192" fmla="*/ 3238 h 9985"/>
              <a:gd name="connsiteX193" fmla="*/ 6104 w 9792"/>
              <a:gd name="connsiteY193" fmla="*/ 3263 h 9985"/>
              <a:gd name="connsiteX194" fmla="*/ 6062 w 9792"/>
              <a:gd name="connsiteY194" fmla="*/ 3296 h 9985"/>
              <a:gd name="connsiteX195" fmla="*/ 6026 w 9792"/>
              <a:gd name="connsiteY195" fmla="*/ 3340 h 9985"/>
              <a:gd name="connsiteX196" fmla="*/ 5996 w 9792"/>
              <a:gd name="connsiteY196" fmla="*/ 3391 h 9985"/>
              <a:gd name="connsiteX197" fmla="*/ 5974 w 9792"/>
              <a:gd name="connsiteY197" fmla="*/ 3449 h 9985"/>
              <a:gd name="connsiteX198" fmla="*/ 5966 w 9792"/>
              <a:gd name="connsiteY198" fmla="*/ 3482 h 9985"/>
              <a:gd name="connsiteX199" fmla="*/ 5962 w 9792"/>
              <a:gd name="connsiteY199" fmla="*/ 3508 h 9985"/>
              <a:gd name="connsiteX200" fmla="*/ 5957 w 9792"/>
              <a:gd name="connsiteY200" fmla="*/ 3559 h 9985"/>
              <a:gd name="connsiteX201" fmla="*/ 5961 w 9792"/>
              <a:gd name="connsiteY201" fmla="*/ 3638 h 9985"/>
              <a:gd name="connsiteX202" fmla="*/ 5981 w 9792"/>
              <a:gd name="connsiteY202" fmla="*/ 3739 h 9985"/>
              <a:gd name="connsiteX203" fmla="*/ 6017 w 9792"/>
              <a:gd name="connsiteY203" fmla="*/ 3832 h 9985"/>
              <a:gd name="connsiteX204" fmla="*/ 6040 w 9792"/>
              <a:gd name="connsiteY204" fmla="*/ 3873 h 9985"/>
              <a:gd name="connsiteX205" fmla="*/ 6084 w 9792"/>
              <a:gd name="connsiteY205" fmla="*/ 3944 h 9985"/>
              <a:gd name="connsiteX206" fmla="*/ 6172 w 9792"/>
              <a:gd name="connsiteY206" fmla="*/ 4062 h 9985"/>
              <a:gd name="connsiteX207" fmla="*/ 6264 w 9792"/>
              <a:gd name="connsiteY207" fmla="*/ 4158 h 9985"/>
              <a:gd name="connsiteX208" fmla="*/ 6358 w 9792"/>
              <a:gd name="connsiteY208" fmla="*/ 4233 h 9985"/>
              <a:gd name="connsiteX209" fmla="*/ 6454 w 9792"/>
              <a:gd name="connsiteY209" fmla="*/ 4284 h 9985"/>
              <a:gd name="connsiteX210" fmla="*/ 6549 w 9792"/>
              <a:gd name="connsiteY210" fmla="*/ 4316 h 9985"/>
              <a:gd name="connsiteX211" fmla="*/ 6646 w 9792"/>
              <a:gd name="connsiteY211" fmla="*/ 4328 h 9985"/>
              <a:gd name="connsiteX212" fmla="*/ 6743 w 9792"/>
              <a:gd name="connsiteY212" fmla="*/ 4319 h 9985"/>
              <a:gd name="connsiteX213" fmla="*/ 6839 w 9792"/>
              <a:gd name="connsiteY213" fmla="*/ 4294 h 9985"/>
              <a:gd name="connsiteX214" fmla="*/ 6935 w 9792"/>
              <a:gd name="connsiteY214" fmla="*/ 4251 h 9985"/>
              <a:gd name="connsiteX215" fmla="*/ 7029 w 9792"/>
              <a:gd name="connsiteY215" fmla="*/ 4194 h 9985"/>
              <a:gd name="connsiteX216" fmla="*/ 7120 w 9792"/>
              <a:gd name="connsiteY216" fmla="*/ 4121 h 9985"/>
              <a:gd name="connsiteX217" fmla="*/ 7209 w 9792"/>
              <a:gd name="connsiteY217" fmla="*/ 4033 h 9985"/>
              <a:gd name="connsiteX218" fmla="*/ 7295 w 9792"/>
              <a:gd name="connsiteY218" fmla="*/ 3934 h 9985"/>
              <a:gd name="connsiteX219" fmla="*/ 7378 w 9792"/>
              <a:gd name="connsiteY219" fmla="*/ 3822 h 9985"/>
              <a:gd name="connsiteX220" fmla="*/ 7455 w 9792"/>
              <a:gd name="connsiteY220" fmla="*/ 3698 h 9985"/>
              <a:gd name="connsiteX221" fmla="*/ 7493 w 9792"/>
              <a:gd name="connsiteY221" fmla="*/ 3632 h 9985"/>
              <a:gd name="connsiteX222" fmla="*/ 7558 w 9792"/>
              <a:gd name="connsiteY222" fmla="*/ 3509 h 9985"/>
              <a:gd name="connsiteX223" fmla="*/ 7678 w 9792"/>
              <a:gd name="connsiteY223" fmla="*/ 3250 h 9985"/>
              <a:gd name="connsiteX224" fmla="*/ 7780 w 9792"/>
              <a:gd name="connsiteY224" fmla="*/ 2973 h 9985"/>
              <a:gd name="connsiteX225" fmla="*/ 7843 w 9792"/>
              <a:gd name="connsiteY225" fmla="*/ 2756 h 9985"/>
              <a:gd name="connsiteX226" fmla="*/ 7881 w 9792"/>
              <a:gd name="connsiteY226" fmla="*/ 2609 h 9985"/>
              <a:gd name="connsiteX227" fmla="*/ 7911 w 9792"/>
              <a:gd name="connsiteY227" fmla="*/ 2459 h 9985"/>
              <a:gd name="connsiteX228" fmla="*/ 7937 w 9792"/>
              <a:gd name="connsiteY228" fmla="*/ 2306 h 9985"/>
              <a:gd name="connsiteX229" fmla="*/ 7957 w 9792"/>
              <a:gd name="connsiteY229" fmla="*/ 2153 h 9985"/>
              <a:gd name="connsiteX230" fmla="*/ 7970 w 9792"/>
              <a:gd name="connsiteY230" fmla="*/ 1997 h 9985"/>
              <a:gd name="connsiteX231" fmla="*/ 7977 w 9792"/>
              <a:gd name="connsiteY231" fmla="*/ 1841 h 9985"/>
              <a:gd name="connsiteX232" fmla="*/ 7975 w 9792"/>
              <a:gd name="connsiteY232" fmla="*/ 1685 h 9985"/>
              <a:gd name="connsiteX233" fmla="*/ 7968 w 9792"/>
              <a:gd name="connsiteY233" fmla="*/ 1528 h 9985"/>
              <a:gd name="connsiteX234" fmla="*/ 7954 w 9792"/>
              <a:gd name="connsiteY234" fmla="*/ 1372 h 9985"/>
              <a:gd name="connsiteX235" fmla="*/ 7943 w 9792"/>
              <a:gd name="connsiteY235" fmla="*/ 1293 h 9985"/>
              <a:gd name="connsiteX236" fmla="*/ 7926 w 9792"/>
              <a:gd name="connsiteY236" fmla="*/ 1188 h 9985"/>
              <a:gd name="connsiteX237" fmla="*/ 7904 w 9792"/>
              <a:gd name="connsiteY237" fmla="*/ 1013 h 9985"/>
              <a:gd name="connsiteX238" fmla="*/ 7895 w 9792"/>
              <a:gd name="connsiteY238" fmla="*/ 894 h 9985"/>
              <a:gd name="connsiteX239" fmla="*/ 7897 w 9792"/>
              <a:gd name="connsiteY239" fmla="*/ 779 h 9985"/>
              <a:gd name="connsiteX240" fmla="*/ 7914 w 9792"/>
              <a:gd name="connsiteY240" fmla="*/ 670 h 9985"/>
              <a:gd name="connsiteX241" fmla="*/ 7940 w 9792"/>
              <a:gd name="connsiteY241" fmla="*/ 598 h 9985"/>
              <a:gd name="connsiteX242" fmla="*/ 7963 w 9792"/>
              <a:gd name="connsiteY242" fmla="*/ 553 h 9985"/>
              <a:gd name="connsiteX243" fmla="*/ 7992 w 9792"/>
              <a:gd name="connsiteY243" fmla="*/ 515 h 9985"/>
              <a:gd name="connsiteX244" fmla="*/ 8027 w 9792"/>
              <a:gd name="connsiteY244" fmla="*/ 481 h 9985"/>
              <a:gd name="connsiteX245" fmla="*/ 8046 w 9792"/>
              <a:gd name="connsiteY245" fmla="*/ 467 h 9985"/>
              <a:gd name="connsiteX246" fmla="*/ 8079 w 9792"/>
              <a:gd name="connsiteY246" fmla="*/ 447 h 9985"/>
              <a:gd name="connsiteX247" fmla="*/ 8143 w 9792"/>
              <a:gd name="connsiteY247" fmla="*/ 433 h 9985"/>
              <a:gd name="connsiteX248" fmla="*/ 8206 w 9792"/>
              <a:gd name="connsiteY248" fmla="*/ 442 h 9985"/>
              <a:gd name="connsiteX249" fmla="*/ 8270 w 9792"/>
              <a:gd name="connsiteY249" fmla="*/ 474 h 9985"/>
              <a:gd name="connsiteX250" fmla="*/ 8332 w 9792"/>
              <a:gd name="connsiteY250" fmla="*/ 520 h 9985"/>
              <a:gd name="connsiteX251" fmla="*/ 8388 w 9792"/>
              <a:gd name="connsiteY251" fmla="*/ 580 h 9985"/>
              <a:gd name="connsiteX252" fmla="*/ 8439 w 9792"/>
              <a:gd name="connsiteY252" fmla="*/ 648 h 9985"/>
              <a:gd name="connsiteX253" fmla="*/ 8482 w 9792"/>
              <a:gd name="connsiteY253" fmla="*/ 719 h 9985"/>
              <a:gd name="connsiteX254" fmla="*/ 8501 w 9792"/>
              <a:gd name="connsiteY254" fmla="*/ 755 h 9985"/>
              <a:gd name="connsiteX255" fmla="*/ 8579 w 9792"/>
              <a:gd name="connsiteY255" fmla="*/ 925 h 9985"/>
              <a:gd name="connsiteX256" fmla="*/ 8709 w 9792"/>
              <a:gd name="connsiteY256" fmla="*/ 1205 h 9985"/>
              <a:gd name="connsiteX257" fmla="*/ 8778 w 9792"/>
              <a:gd name="connsiteY257" fmla="*/ 1328 h 9985"/>
              <a:gd name="connsiteX258" fmla="*/ 8828 w 9792"/>
              <a:gd name="connsiteY258" fmla="*/ 1402 h 9985"/>
              <a:gd name="connsiteX259" fmla="*/ 8879 w 9792"/>
              <a:gd name="connsiteY259" fmla="*/ 1466 h 9985"/>
              <a:gd name="connsiteX260" fmla="*/ 8932 w 9792"/>
              <a:gd name="connsiteY260" fmla="*/ 1513 h 9985"/>
              <a:gd name="connsiteX261" fmla="*/ 8989 w 9792"/>
              <a:gd name="connsiteY261" fmla="*/ 1545 h 9985"/>
              <a:gd name="connsiteX262" fmla="*/ 9047 w 9792"/>
              <a:gd name="connsiteY262" fmla="*/ 1558 h 9985"/>
              <a:gd name="connsiteX263" fmla="*/ 9108 w 9792"/>
              <a:gd name="connsiteY263" fmla="*/ 1550 h 9985"/>
              <a:gd name="connsiteX264" fmla="*/ 9172 w 9792"/>
              <a:gd name="connsiteY264" fmla="*/ 1518 h 9985"/>
              <a:gd name="connsiteX265" fmla="*/ 9240 w 9792"/>
              <a:gd name="connsiteY265" fmla="*/ 1460 h 9985"/>
              <a:gd name="connsiteX266" fmla="*/ 9311 w 9792"/>
              <a:gd name="connsiteY266" fmla="*/ 1370 h 9985"/>
              <a:gd name="connsiteX267" fmla="*/ 9348 w 9792"/>
              <a:gd name="connsiteY267" fmla="*/ 1313 h 9985"/>
              <a:gd name="connsiteX268" fmla="*/ 9384 w 9792"/>
              <a:gd name="connsiteY268" fmla="*/ 1250 h 9985"/>
              <a:gd name="connsiteX269" fmla="*/ 9446 w 9792"/>
              <a:gd name="connsiteY269" fmla="*/ 1114 h 9985"/>
              <a:gd name="connsiteX270" fmla="*/ 9498 w 9792"/>
              <a:gd name="connsiteY270" fmla="*/ 965 h 9985"/>
              <a:gd name="connsiteX271" fmla="*/ 9542 w 9792"/>
              <a:gd name="connsiteY271" fmla="*/ 811 h 9985"/>
              <a:gd name="connsiteX272" fmla="*/ 9562 w 9792"/>
              <a:gd name="connsiteY272" fmla="*/ 734 h 9985"/>
              <a:gd name="connsiteX273" fmla="*/ 9609 w 9792"/>
              <a:gd name="connsiteY273" fmla="*/ 547 h 9985"/>
              <a:gd name="connsiteX274" fmla="*/ 9689 w 9792"/>
              <a:gd name="connsiteY274" fmla="*/ 261 h 9985"/>
              <a:gd name="connsiteX275" fmla="*/ 9754 w 9792"/>
              <a:gd name="connsiteY275" fmla="*/ 83 h 9985"/>
              <a:gd name="connsiteX276" fmla="*/ 9792 w 9792"/>
              <a:gd name="connsiteY276" fmla="*/ 0 h 9985"/>
              <a:gd name="connsiteX0" fmla="*/ 0 w 9854"/>
              <a:gd name="connsiteY0" fmla="*/ 9972 h 9972"/>
              <a:gd name="connsiteX1" fmla="*/ 148 w 9854"/>
              <a:gd name="connsiteY1" fmla="*/ 9928 h 9972"/>
              <a:gd name="connsiteX2" fmla="*/ 297 w 9854"/>
              <a:gd name="connsiteY2" fmla="*/ 9870 h 9972"/>
              <a:gd name="connsiteX3" fmla="*/ 445 w 9854"/>
              <a:gd name="connsiteY3" fmla="*/ 9801 h 9972"/>
              <a:gd name="connsiteX4" fmla="*/ 590 w 9854"/>
              <a:gd name="connsiteY4" fmla="*/ 9717 h 9972"/>
              <a:gd name="connsiteX5" fmla="*/ 731 w 9854"/>
              <a:gd name="connsiteY5" fmla="*/ 9616 h 9972"/>
              <a:gd name="connsiteX6" fmla="*/ 867 w 9854"/>
              <a:gd name="connsiteY6" fmla="*/ 9504 h 9972"/>
              <a:gd name="connsiteX7" fmla="*/ 995 w 9854"/>
              <a:gd name="connsiteY7" fmla="*/ 9380 h 9972"/>
              <a:gd name="connsiteX8" fmla="*/ 1115 w 9854"/>
              <a:gd name="connsiteY8" fmla="*/ 9240 h 9972"/>
              <a:gd name="connsiteX9" fmla="*/ 1225 w 9854"/>
              <a:gd name="connsiteY9" fmla="*/ 9087 h 9972"/>
              <a:gd name="connsiteX10" fmla="*/ 1323 w 9854"/>
              <a:gd name="connsiteY10" fmla="*/ 8922 h 9972"/>
              <a:gd name="connsiteX11" fmla="*/ 1408 w 9854"/>
              <a:gd name="connsiteY11" fmla="*/ 8741 h 9972"/>
              <a:gd name="connsiteX12" fmla="*/ 1479 w 9854"/>
              <a:gd name="connsiteY12" fmla="*/ 8550 h 9972"/>
              <a:gd name="connsiteX13" fmla="*/ 1533 w 9854"/>
              <a:gd name="connsiteY13" fmla="*/ 8343 h 9972"/>
              <a:gd name="connsiteX14" fmla="*/ 1553 w 9854"/>
              <a:gd name="connsiteY14" fmla="*/ 8235 h 9972"/>
              <a:gd name="connsiteX15" fmla="*/ 1567 w 9854"/>
              <a:gd name="connsiteY15" fmla="*/ 8146 h 9972"/>
              <a:gd name="connsiteX16" fmla="*/ 1582 w 9854"/>
              <a:gd name="connsiteY16" fmla="*/ 7967 h 9972"/>
              <a:gd name="connsiteX17" fmla="*/ 1584 w 9854"/>
              <a:gd name="connsiteY17" fmla="*/ 7789 h 9972"/>
              <a:gd name="connsiteX18" fmla="*/ 1569 w 9854"/>
              <a:gd name="connsiteY18" fmla="*/ 7613 h 9972"/>
              <a:gd name="connsiteX19" fmla="*/ 1539 w 9854"/>
              <a:gd name="connsiteY19" fmla="*/ 7441 h 9972"/>
              <a:gd name="connsiteX20" fmla="*/ 1493 w 9854"/>
              <a:gd name="connsiteY20" fmla="*/ 7277 h 9972"/>
              <a:gd name="connsiteX21" fmla="*/ 1433 w 9854"/>
              <a:gd name="connsiteY21" fmla="*/ 7123 h 9972"/>
              <a:gd name="connsiteX22" fmla="*/ 1353 w 9854"/>
              <a:gd name="connsiteY22" fmla="*/ 6979 h 9972"/>
              <a:gd name="connsiteX23" fmla="*/ 1307 w 9854"/>
              <a:gd name="connsiteY23" fmla="*/ 6912 h 9972"/>
              <a:gd name="connsiteX24" fmla="*/ 1277 w 9854"/>
              <a:gd name="connsiteY24" fmla="*/ 6874 h 9972"/>
              <a:gd name="connsiteX25" fmla="*/ 1215 w 9854"/>
              <a:gd name="connsiteY25" fmla="*/ 6812 h 9972"/>
              <a:gd name="connsiteX26" fmla="*/ 1155 w 9854"/>
              <a:gd name="connsiteY26" fmla="*/ 6767 h 9972"/>
              <a:gd name="connsiteX27" fmla="*/ 1096 w 9854"/>
              <a:gd name="connsiteY27" fmla="*/ 6740 h 9972"/>
              <a:gd name="connsiteX28" fmla="*/ 1039 w 9854"/>
              <a:gd name="connsiteY28" fmla="*/ 6729 h 9972"/>
              <a:gd name="connsiteX29" fmla="*/ 982 w 9854"/>
              <a:gd name="connsiteY29" fmla="*/ 6734 h 9972"/>
              <a:gd name="connsiteX30" fmla="*/ 929 w 9854"/>
              <a:gd name="connsiteY30" fmla="*/ 6753 h 9972"/>
              <a:gd name="connsiteX31" fmla="*/ 881 w 9854"/>
              <a:gd name="connsiteY31" fmla="*/ 6785 h 9972"/>
              <a:gd name="connsiteX32" fmla="*/ 837 w 9854"/>
              <a:gd name="connsiteY32" fmla="*/ 6830 h 9972"/>
              <a:gd name="connsiteX33" fmla="*/ 798 w 9854"/>
              <a:gd name="connsiteY33" fmla="*/ 6888 h 9972"/>
              <a:gd name="connsiteX34" fmla="*/ 765 w 9854"/>
              <a:gd name="connsiteY34" fmla="*/ 6956 h 9972"/>
              <a:gd name="connsiteX35" fmla="*/ 738 w 9854"/>
              <a:gd name="connsiteY35" fmla="*/ 7035 h 9972"/>
              <a:gd name="connsiteX36" fmla="*/ 719 w 9854"/>
              <a:gd name="connsiteY36" fmla="*/ 7123 h 9972"/>
              <a:gd name="connsiteX37" fmla="*/ 708 w 9854"/>
              <a:gd name="connsiteY37" fmla="*/ 7216 h 9972"/>
              <a:gd name="connsiteX38" fmla="*/ 705 w 9854"/>
              <a:gd name="connsiteY38" fmla="*/ 7319 h 9972"/>
              <a:gd name="connsiteX39" fmla="*/ 711 w 9854"/>
              <a:gd name="connsiteY39" fmla="*/ 7426 h 9972"/>
              <a:gd name="connsiteX40" fmla="*/ 717 w 9854"/>
              <a:gd name="connsiteY40" fmla="*/ 7482 h 9972"/>
              <a:gd name="connsiteX41" fmla="*/ 732 w 9854"/>
              <a:gd name="connsiteY41" fmla="*/ 7576 h 9972"/>
              <a:gd name="connsiteX42" fmla="*/ 775 w 9854"/>
              <a:gd name="connsiteY42" fmla="*/ 7757 h 9972"/>
              <a:gd name="connsiteX43" fmla="*/ 831 w 9854"/>
              <a:gd name="connsiteY43" fmla="*/ 7930 h 9972"/>
              <a:gd name="connsiteX44" fmla="*/ 900 w 9854"/>
              <a:gd name="connsiteY44" fmla="*/ 8096 h 9972"/>
              <a:gd name="connsiteX45" fmla="*/ 982 w 9854"/>
              <a:gd name="connsiteY45" fmla="*/ 8253 h 9972"/>
              <a:gd name="connsiteX46" fmla="*/ 1073 w 9854"/>
              <a:gd name="connsiteY46" fmla="*/ 8401 h 9972"/>
              <a:gd name="connsiteX47" fmla="*/ 1172 w 9854"/>
              <a:gd name="connsiteY47" fmla="*/ 8539 h 9972"/>
              <a:gd name="connsiteX48" fmla="*/ 1281 w 9854"/>
              <a:gd name="connsiteY48" fmla="*/ 8667 h 9972"/>
              <a:gd name="connsiteX49" fmla="*/ 1395 w 9854"/>
              <a:gd name="connsiteY49" fmla="*/ 8784 h 9972"/>
              <a:gd name="connsiteX50" fmla="*/ 1516 w 9854"/>
              <a:gd name="connsiteY50" fmla="*/ 8889 h 9972"/>
              <a:gd name="connsiteX51" fmla="*/ 1638 w 9854"/>
              <a:gd name="connsiteY51" fmla="*/ 8979 h 9972"/>
              <a:gd name="connsiteX52" fmla="*/ 1764 w 9854"/>
              <a:gd name="connsiteY52" fmla="*/ 9059 h 9972"/>
              <a:gd name="connsiteX53" fmla="*/ 1889 w 9854"/>
              <a:gd name="connsiteY53" fmla="*/ 9124 h 9972"/>
              <a:gd name="connsiteX54" fmla="*/ 2016 w 9854"/>
              <a:gd name="connsiteY54" fmla="*/ 9174 h 9972"/>
              <a:gd name="connsiteX55" fmla="*/ 2142 w 9854"/>
              <a:gd name="connsiteY55" fmla="*/ 9208 h 9972"/>
              <a:gd name="connsiteX56" fmla="*/ 2264 w 9854"/>
              <a:gd name="connsiteY56" fmla="*/ 9229 h 9972"/>
              <a:gd name="connsiteX57" fmla="*/ 2324 w 9854"/>
              <a:gd name="connsiteY57" fmla="*/ 9230 h 9972"/>
              <a:gd name="connsiteX58" fmla="*/ 2392 w 9854"/>
              <a:gd name="connsiteY58" fmla="*/ 9229 h 9972"/>
              <a:gd name="connsiteX59" fmla="*/ 2527 w 9854"/>
              <a:gd name="connsiteY59" fmla="*/ 9207 h 9972"/>
              <a:gd name="connsiteX60" fmla="*/ 2653 w 9854"/>
              <a:gd name="connsiteY60" fmla="*/ 9159 h 9972"/>
              <a:gd name="connsiteX61" fmla="*/ 2775 w 9854"/>
              <a:gd name="connsiteY61" fmla="*/ 9087 h 9972"/>
              <a:gd name="connsiteX62" fmla="*/ 2885 w 9854"/>
              <a:gd name="connsiteY62" fmla="*/ 8991 h 9972"/>
              <a:gd name="connsiteX63" fmla="*/ 2984 w 9854"/>
              <a:gd name="connsiteY63" fmla="*/ 8868 h 9972"/>
              <a:gd name="connsiteX64" fmla="*/ 3048 w 9854"/>
              <a:gd name="connsiteY64" fmla="*/ 8761 h 9972"/>
              <a:gd name="connsiteX65" fmla="*/ 3086 w 9854"/>
              <a:gd name="connsiteY65" fmla="*/ 8682 h 9972"/>
              <a:gd name="connsiteX66" fmla="*/ 3120 w 9854"/>
              <a:gd name="connsiteY66" fmla="*/ 8596 h 9972"/>
              <a:gd name="connsiteX67" fmla="*/ 3151 w 9854"/>
              <a:gd name="connsiteY67" fmla="*/ 8504 h 9972"/>
              <a:gd name="connsiteX68" fmla="*/ 3163 w 9854"/>
              <a:gd name="connsiteY68" fmla="*/ 8455 h 9972"/>
              <a:gd name="connsiteX69" fmla="*/ 3181 w 9854"/>
              <a:gd name="connsiteY69" fmla="*/ 8378 h 9972"/>
              <a:gd name="connsiteX70" fmla="*/ 3207 w 9854"/>
              <a:gd name="connsiteY70" fmla="*/ 8226 h 9972"/>
              <a:gd name="connsiteX71" fmla="*/ 3221 w 9854"/>
              <a:gd name="connsiteY71" fmla="*/ 8083 h 9972"/>
              <a:gd name="connsiteX72" fmla="*/ 3224 w 9854"/>
              <a:gd name="connsiteY72" fmla="*/ 7944 h 9972"/>
              <a:gd name="connsiteX73" fmla="*/ 3217 w 9854"/>
              <a:gd name="connsiteY73" fmla="*/ 7811 h 9972"/>
              <a:gd name="connsiteX74" fmla="*/ 3201 w 9854"/>
              <a:gd name="connsiteY74" fmla="*/ 7682 h 9972"/>
              <a:gd name="connsiteX75" fmla="*/ 3176 w 9854"/>
              <a:gd name="connsiteY75" fmla="*/ 7555 h 9972"/>
              <a:gd name="connsiteX76" fmla="*/ 3143 w 9854"/>
              <a:gd name="connsiteY76" fmla="*/ 7431 h 9972"/>
              <a:gd name="connsiteX77" fmla="*/ 3084 w 9854"/>
              <a:gd name="connsiteY77" fmla="*/ 7251 h 9972"/>
              <a:gd name="connsiteX78" fmla="*/ 2989 w 9854"/>
              <a:gd name="connsiteY78" fmla="*/ 7014 h 9972"/>
              <a:gd name="connsiteX79" fmla="*/ 2827 w 9854"/>
              <a:gd name="connsiteY79" fmla="*/ 6661 h 9972"/>
              <a:gd name="connsiteX80" fmla="*/ 2717 w 9854"/>
              <a:gd name="connsiteY80" fmla="*/ 6417 h 9972"/>
              <a:gd name="connsiteX81" fmla="*/ 2565 w 9854"/>
              <a:gd name="connsiteY81" fmla="*/ 6085 h 9972"/>
              <a:gd name="connsiteX82" fmla="*/ 2286 w 9854"/>
              <a:gd name="connsiteY82" fmla="*/ 5480 h 9972"/>
              <a:gd name="connsiteX83" fmla="*/ 2149 w 9854"/>
              <a:gd name="connsiteY83" fmla="*/ 5151 h 9972"/>
              <a:gd name="connsiteX84" fmla="*/ 2063 w 9854"/>
              <a:gd name="connsiteY84" fmla="*/ 4926 h 9972"/>
              <a:gd name="connsiteX85" fmla="*/ 1986 w 9854"/>
              <a:gd name="connsiteY85" fmla="*/ 4698 h 9972"/>
              <a:gd name="connsiteX86" fmla="*/ 1921 w 9854"/>
              <a:gd name="connsiteY86" fmla="*/ 4470 h 9972"/>
              <a:gd name="connsiteX87" fmla="*/ 1868 w 9854"/>
              <a:gd name="connsiteY87" fmla="*/ 4239 h 9972"/>
              <a:gd name="connsiteX88" fmla="*/ 1832 w 9854"/>
              <a:gd name="connsiteY88" fmla="*/ 4012 h 9972"/>
              <a:gd name="connsiteX89" fmla="*/ 1815 w 9854"/>
              <a:gd name="connsiteY89" fmla="*/ 3789 h 9972"/>
              <a:gd name="connsiteX90" fmla="*/ 1818 w 9854"/>
              <a:gd name="connsiteY90" fmla="*/ 3625 h 9972"/>
              <a:gd name="connsiteX91" fmla="*/ 1826 w 9854"/>
              <a:gd name="connsiteY91" fmla="*/ 3518 h 9972"/>
              <a:gd name="connsiteX92" fmla="*/ 1841 w 9854"/>
              <a:gd name="connsiteY92" fmla="*/ 3412 h 9972"/>
              <a:gd name="connsiteX93" fmla="*/ 1863 w 9854"/>
              <a:gd name="connsiteY93" fmla="*/ 3309 h 9972"/>
              <a:gd name="connsiteX94" fmla="*/ 1890 w 9854"/>
              <a:gd name="connsiteY94" fmla="*/ 3208 h 9972"/>
              <a:gd name="connsiteX95" fmla="*/ 1927 w 9854"/>
              <a:gd name="connsiteY95" fmla="*/ 3109 h 9972"/>
              <a:gd name="connsiteX96" fmla="*/ 1948 w 9854"/>
              <a:gd name="connsiteY96" fmla="*/ 3062 h 9972"/>
              <a:gd name="connsiteX97" fmla="*/ 1980 w 9854"/>
              <a:gd name="connsiteY97" fmla="*/ 2994 h 9972"/>
              <a:gd name="connsiteX98" fmla="*/ 2051 w 9854"/>
              <a:gd name="connsiteY98" fmla="*/ 2878 h 9972"/>
              <a:gd name="connsiteX99" fmla="*/ 2132 w 9854"/>
              <a:gd name="connsiteY99" fmla="*/ 2778 h 9972"/>
              <a:gd name="connsiteX100" fmla="*/ 2221 w 9854"/>
              <a:gd name="connsiteY100" fmla="*/ 2694 h 9972"/>
              <a:gd name="connsiteX101" fmla="*/ 2317 w 9854"/>
              <a:gd name="connsiteY101" fmla="*/ 2625 h 9972"/>
              <a:gd name="connsiteX102" fmla="*/ 2420 w 9854"/>
              <a:gd name="connsiteY102" fmla="*/ 2570 h 9972"/>
              <a:gd name="connsiteX103" fmla="*/ 2527 w 9854"/>
              <a:gd name="connsiteY103" fmla="*/ 2530 h 9972"/>
              <a:gd name="connsiteX104" fmla="*/ 2637 w 9854"/>
              <a:gd name="connsiteY104" fmla="*/ 2502 h 9972"/>
              <a:gd name="connsiteX105" fmla="*/ 2749 w 9854"/>
              <a:gd name="connsiteY105" fmla="*/ 2486 h 9972"/>
              <a:gd name="connsiteX106" fmla="*/ 2864 w 9854"/>
              <a:gd name="connsiteY106" fmla="*/ 2481 h 9972"/>
              <a:gd name="connsiteX107" fmla="*/ 2978 w 9854"/>
              <a:gd name="connsiteY107" fmla="*/ 2487 h 9972"/>
              <a:gd name="connsiteX108" fmla="*/ 3090 w 9854"/>
              <a:gd name="connsiteY108" fmla="*/ 2504 h 9972"/>
              <a:gd name="connsiteX109" fmla="*/ 3201 w 9854"/>
              <a:gd name="connsiteY109" fmla="*/ 2530 h 9972"/>
              <a:gd name="connsiteX110" fmla="*/ 3308 w 9854"/>
              <a:gd name="connsiteY110" fmla="*/ 2564 h 9972"/>
              <a:gd name="connsiteX111" fmla="*/ 3410 w 9854"/>
              <a:gd name="connsiteY111" fmla="*/ 2604 h 9972"/>
              <a:gd name="connsiteX112" fmla="*/ 3506 w 9854"/>
              <a:gd name="connsiteY112" fmla="*/ 2654 h 9972"/>
              <a:gd name="connsiteX113" fmla="*/ 3552 w 9854"/>
              <a:gd name="connsiteY113" fmla="*/ 2681 h 9972"/>
              <a:gd name="connsiteX114" fmla="*/ 3605 w 9854"/>
              <a:gd name="connsiteY114" fmla="*/ 2714 h 9972"/>
              <a:gd name="connsiteX115" fmla="*/ 3707 w 9854"/>
              <a:gd name="connsiteY115" fmla="*/ 2788 h 9972"/>
              <a:gd name="connsiteX116" fmla="*/ 3806 w 9854"/>
              <a:gd name="connsiteY116" fmla="*/ 2870 h 9972"/>
              <a:gd name="connsiteX117" fmla="*/ 3903 w 9854"/>
              <a:gd name="connsiteY117" fmla="*/ 2959 h 9972"/>
              <a:gd name="connsiteX118" fmla="*/ 4043 w 9854"/>
              <a:gd name="connsiteY118" fmla="*/ 3105 h 9972"/>
              <a:gd name="connsiteX119" fmla="*/ 4219 w 9854"/>
              <a:gd name="connsiteY119" fmla="*/ 3324 h 9972"/>
              <a:gd name="connsiteX120" fmla="*/ 4380 w 9854"/>
              <a:gd name="connsiteY120" fmla="*/ 3567 h 9972"/>
              <a:gd name="connsiteX121" fmla="*/ 4525 w 9854"/>
              <a:gd name="connsiteY121" fmla="*/ 3829 h 9972"/>
              <a:gd name="connsiteX122" fmla="*/ 4657 w 9854"/>
              <a:gd name="connsiteY122" fmla="*/ 4107 h 9972"/>
              <a:gd name="connsiteX123" fmla="*/ 4769 w 9854"/>
              <a:gd name="connsiteY123" fmla="*/ 4398 h 9972"/>
              <a:gd name="connsiteX124" fmla="*/ 4818 w 9854"/>
              <a:gd name="connsiteY124" fmla="*/ 4549 h 9972"/>
              <a:gd name="connsiteX125" fmla="*/ 4853 w 9854"/>
              <a:gd name="connsiteY125" fmla="*/ 4660 h 9972"/>
              <a:gd name="connsiteX126" fmla="*/ 4912 w 9854"/>
              <a:gd name="connsiteY126" fmla="*/ 4888 h 9972"/>
              <a:gd name="connsiteX127" fmla="*/ 4961 w 9854"/>
              <a:gd name="connsiteY127" fmla="*/ 5120 h 9972"/>
              <a:gd name="connsiteX128" fmla="*/ 5003 w 9854"/>
              <a:gd name="connsiteY128" fmla="*/ 5354 h 9972"/>
              <a:gd name="connsiteX129" fmla="*/ 5057 w 9854"/>
              <a:gd name="connsiteY129" fmla="*/ 5709 h 9972"/>
              <a:gd name="connsiteX130" fmla="*/ 5123 w 9854"/>
              <a:gd name="connsiteY130" fmla="*/ 6184 h 9972"/>
              <a:gd name="connsiteX131" fmla="*/ 5177 w 9854"/>
              <a:gd name="connsiteY131" fmla="*/ 6534 h 9972"/>
              <a:gd name="connsiteX132" fmla="*/ 5219 w 9854"/>
              <a:gd name="connsiteY132" fmla="*/ 6765 h 9972"/>
              <a:gd name="connsiteX133" fmla="*/ 5268 w 9854"/>
              <a:gd name="connsiteY133" fmla="*/ 6990 h 9972"/>
              <a:gd name="connsiteX134" fmla="*/ 5326 w 9854"/>
              <a:gd name="connsiteY134" fmla="*/ 7213 h 9972"/>
              <a:gd name="connsiteX135" fmla="*/ 5396 w 9854"/>
              <a:gd name="connsiteY135" fmla="*/ 7430 h 9972"/>
              <a:gd name="connsiteX136" fmla="*/ 5480 w 9854"/>
              <a:gd name="connsiteY136" fmla="*/ 7638 h 9972"/>
              <a:gd name="connsiteX137" fmla="*/ 5579 w 9854"/>
              <a:gd name="connsiteY137" fmla="*/ 7840 h 9972"/>
              <a:gd name="connsiteX138" fmla="*/ 5696 w 9854"/>
              <a:gd name="connsiteY138" fmla="*/ 8031 h 9972"/>
              <a:gd name="connsiteX139" fmla="*/ 5762 w 9854"/>
              <a:gd name="connsiteY139" fmla="*/ 8123 h 9972"/>
              <a:gd name="connsiteX140" fmla="*/ 5790 w 9854"/>
              <a:gd name="connsiteY140" fmla="*/ 8162 h 9972"/>
              <a:gd name="connsiteX141" fmla="*/ 5852 w 9854"/>
              <a:gd name="connsiteY141" fmla="*/ 8231 h 9972"/>
              <a:gd name="connsiteX142" fmla="*/ 5913 w 9854"/>
              <a:gd name="connsiteY142" fmla="*/ 8290 h 9972"/>
              <a:gd name="connsiteX143" fmla="*/ 5976 w 9854"/>
              <a:gd name="connsiteY143" fmla="*/ 8342 h 9972"/>
              <a:gd name="connsiteX144" fmla="*/ 6039 w 9854"/>
              <a:gd name="connsiteY144" fmla="*/ 8381 h 9972"/>
              <a:gd name="connsiteX145" fmla="*/ 6104 w 9854"/>
              <a:gd name="connsiteY145" fmla="*/ 8411 h 9972"/>
              <a:gd name="connsiteX146" fmla="*/ 6168 w 9854"/>
              <a:gd name="connsiteY146" fmla="*/ 8432 h 9972"/>
              <a:gd name="connsiteX147" fmla="*/ 6234 w 9854"/>
              <a:gd name="connsiteY147" fmla="*/ 8444 h 9972"/>
              <a:gd name="connsiteX148" fmla="*/ 6299 w 9854"/>
              <a:gd name="connsiteY148" fmla="*/ 8444 h 9972"/>
              <a:gd name="connsiteX149" fmla="*/ 6364 w 9854"/>
              <a:gd name="connsiteY149" fmla="*/ 8436 h 9972"/>
              <a:gd name="connsiteX150" fmla="*/ 6429 w 9854"/>
              <a:gd name="connsiteY150" fmla="*/ 8417 h 9972"/>
              <a:gd name="connsiteX151" fmla="*/ 6494 w 9854"/>
              <a:gd name="connsiteY151" fmla="*/ 8389 h 9972"/>
              <a:gd name="connsiteX152" fmla="*/ 6559 w 9854"/>
              <a:gd name="connsiteY152" fmla="*/ 8353 h 9972"/>
              <a:gd name="connsiteX153" fmla="*/ 6622 w 9854"/>
              <a:gd name="connsiteY153" fmla="*/ 8304 h 9972"/>
              <a:gd name="connsiteX154" fmla="*/ 6685 w 9854"/>
              <a:gd name="connsiteY154" fmla="*/ 8247 h 9972"/>
              <a:gd name="connsiteX155" fmla="*/ 6747 w 9854"/>
              <a:gd name="connsiteY155" fmla="*/ 8180 h 9972"/>
              <a:gd name="connsiteX156" fmla="*/ 6778 w 9854"/>
              <a:gd name="connsiteY156" fmla="*/ 8142 h 9972"/>
              <a:gd name="connsiteX157" fmla="*/ 6805 w 9854"/>
              <a:gd name="connsiteY157" fmla="*/ 8106 h 9972"/>
              <a:gd name="connsiteX158" fmla="*/ 6854 w 9854"/>
              <a:gd name="connsiteY158" fmla="*/ 8034 h 9972"/>
              <a:gd name="connsiteX159" fmla="*/ 6895 w 9854"/>
              <a:gd name="connsiteY159" fmla="*/ 7956 h 9972"/>
              <a:gd name="connsiteX160" fmla="*/ 6931 w 9854"/>
              <a:gd name="connsiteY160" fmla="*/ 7874 h 9972"/>
              <a:gd name="connsiteX161" fmla="*/ 6975 w 9854"/>
              <a:gd name="connsiteY161" fmla="*/ 7749 h 9972"/>
              <a:gd name="connsiteX162" fmla="*/ 7018 w 9854"/>
              <a:gd name="connsiteY162" fmla="*/ 7571 h 9972"/>
              <a:gd name="connsiteX163" fmla="*/ 7047 w 9854"/>
              <a:gd name="connsiteY163" fmla="*/ 7386 h 9972"/>
              <a:gd name="connsiteX164" fmla="*/ 7063 w 9854"/>
              <a:gd name="connsiteY164" fmla="*/ 7195 h 9972"/>
              <a:gd name="connsiteX165" fmla="*/ 7078 w 9854"/>
              <a:gd name="connsiteY165" fmla="*/ 6901 h 9972"/>
              <a:gd name="connsiteX166" fmla="*/ 7086 w 9854"/>
              <a:gd name="connsiteY166" fmla="*/ 6706 h 9972"/>
              <a:gd name="connsiteX167" fmla="*/ 7098 w 9854"/>
              <a:gd name="connsiteY167" fmla="*/ 6442 h 9972"/>
              <a:gd name="connsiteX168" fmla="*/ 7110 w 9854"/>
              <a:gd name="connsiteY168" fmla="*/ 5912 h 9972"/>
              <a:gd name="connsiteX169" fmla="*/ 7110 w 9854"/>
              <a:gd name="connsiteY169" fmla="*/ 5381 h 9972"/>
              <a:gd name="connsiteX170" fmla="*/ 7101 w 9854"/>
              <a:gd name="connsiteY170" fmla="*/ 4851 h 9972"/>
              <a:gd name="connsiteX171" fmla="*/ 7092 w 9854"/>
              <a:gd name="connsiteY171" fmla="*/ 4587 h 9972"/>
              <a:gd name="connsiteX172" fmla="*/ 7089 w 9854"/>
              <a:gd name="connsiteY172" fmla="*/ 4525 h 9972"/>
              <a:gd name="connsiteX173" fmla="*/ 7077 w 9854"/>
              <a:gd name="connsiteY173" fmla="*/ 4398 h 9972"/>
              <a:gd name="connsiteX174" fmla="*/ 7059 w 9854"/>
              <a:gd name="connsiteY174" fmla="*/ 4274 h 9972"/>
              <a:gd name="connsiteX175" fmla="*/ 7033 w 9854"/>
              <a:gd name="connsiteY175" fmla="*/ 4155 h 9972"/>
              <a:gd name="connsiteX176" fmla="*/ 7004 w 9854"/>
              <a:gd name="connsiteY176" fmla="*/ 4038 h 9972"/>
              <a:gd name="connsiteX177" fmla="*/ 6967 w 9854"/>
              <a:gd name="connsiteY177" fmla="*/ 3927 h 9972"/>
              <a:gd name="connsiteX178" fmla="*/ 6923 w 9854"/>
              <a:gd name="connsiteY178" fmla="*/ 3819 h 9972"/>
              <a:gd name="connsiteX179" fmla="*/ 6875 w 9854"/>
              <a:gd name="connsiteY179" fmla="*/ 3718 h 9972"/>
              <a:gd name="connsiteX180" fmla="*/ 6820 w 9854"/>
              <a:gd name="connsiteY180" fmla="*/ 3625 h 9972"/>
              <a:gd name="connsiteX181" fmla="*/ 6761 w 9854"/>
              <a:gd name="connsiteY181" fmla="*/ 3538 h 9972"/>
              <a:gd name="connsiteX182" fmla="*/ 6696 w 9854"/>
              <a:gd name="connsiteY182" fmla="*/ 3462 h 9972"/>
              <a:gd name="connsiteX183" fmla="*/ 6626 w 9854"/>
              <a:gd name="connsiteY183" fmla="*/ 3393 h 9972"/>
              <a:gd name="connsiteX184" fmla="*/ 6552 w 9854"/>
              <a:gd name="connsiteY184" fmla="*/ 3336 h 9972"/>
              <a:gd name="connsiteX185" fmla="*/ 6472 w 9854"/>
              <a:gd name="connsiteY185" fmla="*/ 3287 h 9972"/>
              <a:gd name="connsiteX186" fmla="*/ 6388 w 9854"/>
              <a:gd name="connsiteY186" fmla="*/ 3253 h 9972"/>
              <a:gd name="connsiteX187" fmla="*/ 6300 w 9854"/>
              <a:gd name="connsiteY187" fmla="*/ 3230 h 9972"/>
              <a:gd name="connsiteX188" fmla="*/ 6254 w 9854"/>
              <a:gd name="connsiteY188" fmla="*/ 3225 h 9972"/>
              <a:gd name="connsiteX189" fmla="*/ 6230 w 9854"/>
              <a:gd name="connsiteY189" fmla="*/ 3224 h 9972"/>
              <a:gd name="connsiteX190" fmla="*/ 6182 w 9854"/>
              <a:gd name="connsiteY190" fmla="*/ 3229 h 9972"/>
              <a:gd name="connsiteX191" fmla="*/ 6134 w 9854"/>
              <a:gd name="connsiteY191" fmla="*/ 3243 h 9972"/>
              <a:gd name="connsiteX192" fmla="*/ 6088 w 9854"/>
              <a:gd name="connsiteY192" fmla="*/ 3268 h 9972"/>
              <a:gd name="connsiteX193" fmla="*/ 6045 w 9854"/>
              <a:gd name="connsiteY193" fmla="*/ 3301 h 9972"/>
              <a:gd name="connsiteX194" fmla="*/ 6008 w 9854"/>
              <a:gd name="connsiteY194" fmla="*/ 3345 h 9972"/>
              <a:gd name="connsiteX195" fmla="*/ 5977 w 9854"/>
              <a:gd name="connsiteY195" fmla="*/ 3396 h 9972"/>
              <a:gd name="connsiteX196" fmla="*/ 5955 w 9854"/>
              <a:gd name="connsiteY196" fmla="*/ 3454 h 9972"/>
              <a:gd name="connsiteX197" fmla="*/ 5947 w 9854"/>
              <a:gd name="connsiteY197" fmla="*/ 3487 h 9972"/>
              <a:gd name="connsiteX198" fmla="*/ 5943 w 9854"/>
              <a:gd name="connsiteY198" fmla="*/ 3513 h 9972"/>
              <a:gd name="connsiteX199" fmla="*/ 5938 w 9854"/>
              <a:gd name="connsiteY199" fmla="*/ 3564 h 9972"/>
              <a:gd name="connsiteX200" fmla="*/ 5942 w 9854"/>
              <a:gd name="connsiteY200" fmla="*/ 3643 h 9972"/>
              <a:gd name="connsiteX201" fmla="*/ 5962 w 9854"/>
              <a:gd name="connsiteY201" fmla="*/ 3745 h 9972"/>
              <a:gd name="connsiteX202" fmla="*/ 5999 w 9854"/>
              <a:gd name="connsiteY202" fmla="*/ 3838 h 9972"/>
              <a:gd name="connsiteX203" fmla="*/ 6022 w 9854"/>
              <a:gd name="connsiteY203" fmla="*/ 3879 h 9972"/>
              <a:gd name="connsiteX204" fmla="*/ 6067 w 9854"/>
              <a:gd name="connsiteY204" fmla="*/ 3950 h 9972"/>
              <a:gd name="connsiteX205" fmla="*/ 6157 w 9854"/>
              <a:gd name="connsiteY205" fmla="*/ 4068 h 9972"/>
              <a:gd name="connsiteX206" fmla="*/ 6251 w 9854"/>
              <a:gd name="connsiteY206" fmla="*/ 4164 h 9972"/>
              <a:gd name="connsiteX207" fmla="*/ 6347 w 9854"/>
              <a:gd name="connsiteY207" fmla="*/ 4239 h 9972"/>
              <a:gd name="connsiteX208" fmla="*/ 6445 w 9854"/>
              <a:gd name="connsiteY208" fmla="*/ 4290 h 9972"/>
              <a:gd name="connsiteX209" fmla="*/ 6542 w 9854"/>
              <a:gd name="connsiteY209" fmla="*/ 4322 h 9972"/>
              <a:gd name="connsiteX210" fmla="*/ 6641 w 9854"/>
              <a:gd name="connsiteY210" fmla="*/ 4335 h 9972"/>
              <a:gd name="connsiteX211" fmla="*/ 6740 w 9854"/>
              <a:gd name="connsiteY211" fmla="*/ 4325 h 9972"/>
              <a:gd name="connsiteX212" fmla="*/ 6838 w 9854"/>
              <a:gd name="connsiteY212" fmla="*/ 4300 h 9972"/>
              <a:gd name="connsiteX213" fmla="*/ 6936 w 9854"/>
              <a:gd name="connsiteY213" fmla="*/ 4257 h 9972"/>
              <a:gd name="connsiteX214" fmla="*/ 7032 w 9854"/>
              <a:gd name="connsiteY214" fmla="*/ 4200 h 9972"/>
              <a:gd name="connsiteX215" fmla="*/ 7125 w 9854"/>
              <a:gd name="connsiteY215" fmla="*/ 4127 h 9972"/>
              <a:gd name="connsiteX216" fmla="*/ 7216 w 9854"/>
              <a:gd name="connsiteY216" fmla="*/ 4039 h 9972"/>
              <a:gd name="connsiteX217" fmla="*/ 7304 w 9854"/>
              <a:gd name="connsiteY217" fmla="*/ 3940 h 9972"/>
              <a:gd name="connsiteX218" fmla="*/ 7389 w 9854"/>
              <a:gd name="connsiteY218" fmla="*/ 3828 h 9972"/>
              <a:gd name="connsiteX219" fmla="*/ 7467 w 9854"/>
              <a:gd name="connsiteY219" fmla="*/ 3704 h 9972"/>
              <a:gd name="connsiteX220" fmla="*/ 7506 w 9854"/>
              <a:gd name="connsiteY220" fmla="*/ 3637 h 9972"/>
              <a:gd name="connsiteX221" fmla="*/ 7573 w 9854"/>
              <a:gd name="connsiteY221" fmla="*/ 3514 h 9972"/>
              <a:gd name="connsiteX222" fmla="*/ 7695 w 9854"/>
              <a:gd name="connsiteY222" fmla="*/ 3255 h 9972"/>
              <a:gd name="connsiteX223" fmla="*/ 7799 w 9854"/>
              <a:gd name="connsiteY223" fmla="*/ 2977 h 9972"/>
              <a:gd name="connsiteX224" fmla="*/ 7864 w 9854"/>
              <a:gd name="connsiteY224" fmla="*/ 2760 h 9972"/>
              <a:gd name="connsiteX225" fmla="*/ 7902 w 9854"/>
              <a:gd name="connsiteY225" fmla="*/ 2613 h 9972"/>
              <a:gd name="connsiteX226" fmla="*/ 7933 w 9854"/>
              <a:gd name="connsiteY226" fmla="*/ 2463 h 9972"/>
              <a:gd name="connsiteX227" fmla="*/ 7960 w 9854"/>
              <a:gd name="connsiteY227" fmla="*/ 2309 h 9972"/>
              <a:gd name="connsiteX228" fmla="*/ 7980 w 9854"/>
              <a:gd name="connsiteY228" fmla="*/ 2156 h 9972"/>
              <a:gd name="connsiteX229" fmla="*/ 7993 w 9854"/>
              <a:gd name="connsiteY229" fmla="*/ 2000 h 9972"/>
              <a:gd name="connsiteX230" fmla="*/ 8000 w 9854"/>
              <a:gd name="connsiteY230" fmla="*/ 1844 h 9972"/>
              <a:gd name="connsiteX231" fmla="*/ 7998 w 9854"/>
              <a:gd name="connsiteY231" fmla="*/ 1688 h 9972"/>
              <a:gd name="connsiteX232" fmla="*/ 7991 w 9854"/>
              <a:gd name="connsiteY232" fmla="*/ 1530 h 9972"/>
              <a:gd name="connsiteX233" fmla="*/ 7977 w 9854"/>
              <a:gd name="connsiteY233" fmla="*/ 1374 h 9972"/>
              <a:gd name="connsiteX234" fmla="*/ 7966 w 9854"/>
              <a:gd name="connsiteY234" fmla="*/ 1295 h 9972"/>
              <a:gd name="connsiteX235" fmla="*/ 7948 w 9854"/>
              <a:gd name="connsiteY235" fmla="*/ 1190 h 9972"/>
              <a:gd name="connsiteX236" fmla="*/ 7926 w 9854"/>
              <a:gd name="connsiteY236" fmla="*/ 1015 h 9972"/>
              <a:gd name="connsiteX237" fmla="*/ 7917 w 9854"/>
              <a:gd name="connsiteY237" fmla="*/ 895 h 9972"/>
              <a:gd name="connsiteX238" fmla="*/ 7919 w 9854"/>
              <a:gd name="connsiteY238" fmla="*/ 780 h 9972"/>
              <a:gd name="connsiteX239" fmla="*/ 7936 w 9854"/>
              <a:gd name="connsiteY239" fmla="*/ 671 h 9972"/>
              <a:gd name="connsiteX240" fmla="*/ 7963 w 9854"/>
              <a:gd name="connsiteY240" fmla="*/ 599 h 9972"/>
              <a:gd name="connsiteX241" fmla="*/ 7986 w 9854"/>
              <a:gd name="connsiteY241" fmla="*/ 554 h 9972"/>
              <a:gd name="connsiteX242" fmla="*/ 8016 w 9854"/>
              <a:gd name="connsiteY242" fmla="*/ 516 h 9972"/>
              <a:gd name="connsiteX243" fmla="*/ 8052 w 9854"/>
              <a:gd name="connsiteY243" fmla="*/ 482 h 9972"/>
              <a:gd name="connsiteX244" fmla="*/ 8071 w 9854"/>
              <a:gd name="connsiteY244" fmla="*/ 468 h 9972"/>
              <a:gd name="connsiteX245" fmla="*/ 8105 w 9854"/>
              <a:gd name="connsiteY245" fmla="*/ 448 h 9972"/>
              <a:gd name="connsiteX246" fmla="*/ 8170 w 9854"/>
              <a:gd name="connsiteY246" fmla="*/ 434 h 9972"/>
              <a:gd name="connsiteX247" fmla="*/ 8234 w 9854"/>
              <a:gd name="connsiteY247" fmla="*/ 443 h 9972"/>
              <a:gd name="connsiteX248" fmla="*/ 8300 w 9854"/>
              <a:gd name="connsiteY248" fmla="*/ 475 h 9972"/>
              <a:gd name="connsiteX249" fmla="*/ 8363 w 9854"/>
              <a:gd name="connsiteY249" fmla="*/ 521 h 9972"/>
              <a:gd name="connsiteX250" fmla="*/ 8420 w 9854"/>
              <a:gd name="connsiteY250" fmla="*/ 581 h 9972"/>
              <a:gd name="connsiteX251" fmla="*/ 8472 w 9854"/>
              <a:gd name="connsiteY251" fmla="*/ 649 h 9972"/>
              <a:gd name="connsiteX252" fmla="*/ 8516 w 9854"/>
              <a:gd name="connsiteY252" fmla="*/ 720 h 9972"/>
              <a:gd name="connsiteX253" fmla="*/ 8536 w 9854"/>
              <a:gd name="connsiteY253" fmla="*/ 756 h 9972"/>
              <a:gd name="connsiteX254" fmla="*/ 8615 w 9854"/>
              <a:gd name="connsiteY254" fmla="*/ 926 h 9972"/>
              <a:gd name="connsiteX255" fmla="*/ 8748 w 9854"/>
              <a:gd name="connsiteY255" fmla="*/ 1207 h 9972"/>
              <a:gd name="connsiteX256" fmla="*/ 8818 w 9854"/>
              <a:gd name="connsiteY256" fmla="*/ 1330 h 9972"/>
              <a:gd name="connsiteX257" fmla="*/ 8870 w 9854"/>
              <a:gd name="connsiteY257" fmla="*/ 1404 h 9972"/>
              <a:gd name="connsiteX258" fmla="*/ 8922 w 9854"/>
              <a:gd name="connsiteY258" fmla="*/ 1468 h 9972"/>
              <a:gd name="connsiteX259" fmla="*/ 8976 w 9854"/>
              <a:gd name="connsiteY259" fmla="*/ 1515 h 9972"/>
              <a:gd name="connsiteX260" fmla="*/ 9034 w 9854"/>
              <a:gd name="connsiteY260" fmla="*/ 1547 h 9972"/>
              <a:gd name="connsiteX261" fmla="*/ 9093 w 9854"/>
              <a:gd name="connsiteY261" fmla="*/ 1560 h 9972"/>
              <a:gd name="connsiteX262" fmla="*/ 9155 w 9854"/>
              <a:gd name="connsiteY262" fmla="*/ 1552 h 9972"/>
              <a:gd name="connsiteX263" fmla="*/ 9221 w 9854"/>
              <a:gd name="connsiteY263" fmla="*/ 1520 h 9972"/>
              <a:gd name="connsiteX264" fmla="*/ 9290 w 9854"/>
              <a:gd name="connsiteY264" fmla="*/ 1462 h 9972"/>
              <a:gd name="connsiteX265" fmla="*/ 9363 w 9854"/>
              <a:gd name="connsiteY265" fmla="*/ 1372 h 9972"/>
              <a:gd name="connsiteX266" fmla="*/ 9401 w 9854"/>
              <a:gd name="connsiteY266" fmla="*/ 1315 h 9972"/>
              <a:gd name="connsiteX267" fmla="*/ 9437 w 9854"/>
              <a:gd name="connsiteY267" fmla="*/ 1252 h 9972"/>
              <a:gd name="connsiteX268" fmla="*/ 9501 w 9854"/>
              <a:gd name="connsiteY268" fmla="*/ 1116 h 9972"/>
              <a:gd name="connsiteX269" fmla="*/ 9554 w 9854"/>
              <a:gd name="connsiteY269" fmla="*/ 966 h 9972"/>
              <a:gd name="connsiteX270" fmla="*/ 9599 w 9854"/>
              <a:gd name="connsiteY270" fmla="*/ 812 h 9972"/>
              <a:gd name="connsiteX271" fmla="*/ 9619 w 9854"/>
              <a:gd name="connsiteY271" fmla="*/ 735 h 9972"/>
              <a:gd name="connsiteX272" fmla="*/ 9667 w 9854"/>
              <a:gd name="connsiteY272" fmla="*/ 548 h 9972"/>
              <a:gd name="connsiteX273" fmla="*/ 9749 w 9854"/>
              <a:gd name="connsiteY273" fmla="*/ 261 h 9972"/>
              <a:gd name="connsiteX274" fmla="*/ 9815 w 9854"/>
              <a:gd name="connsiteY274" fmla="*/ 83 h 9972"/>
              <a:gd name="connsiteX275" fmla="*/ 9854 w 9854"/>
              <a:gd name="connsiteY275" fmla="*/ 0 h 9972"/>
              <a:gd name="connsiteX0" fmla="*/ 0 w 9850"/>
              <a:gd name="connsiteY0" fmla="*/ 9956 h 9956"/>
              <a:gd name="connsiteX1" fmla="*/ 151 w 9850"/>
              <a:gd name="connsiteY1" fmla="*/ 9898 h 9956"/>
              <a:gd name="connsiteX2" fmla="*/ 302 w 9850"/>
              <a:gd name="connsiteY2" fmla="*/ 9829 h 9956"/>
              <a:gd name="connsiteX3" fmla="*/ 449 w 9850"/>
              <a:gd name="connsiteY3" fmla="*/ 9744 h 9956"/>
              <a:gd name="connsiteX4" fmla="*/ 592 w 9850"/>
              <a:gd name="connsiteY4" fmla="*/ 9643 h 9956"/>
              <a:gd name="connsiteX5" fmla="*/ 730 w 9850"/>
              <a:gd name="connsiteY5" fmla="*/ 9531 h 9956"/>
              <a:gd name="connsiteX6" fmla="*/ 860 w 9850"/>
              <a:gd name="connsiteY6" fmla="*/ 9406 h 9956"/>
              <a:gd name="connsiteX7" fmla="*/ 982 w 9850"/>
              <a:gd name="connsiteY7" fmla="*/ 9266 h 9956"/>
              <a:gd name="connsiteX8" fmla="*/ 1093 w 9850"/>
              <a:gd name="connsiteY8" fmla="*/ 9113 h 9956"/>
              <a:gd name="connsiteX9" fmla="*/ 1193 w 9850"/>
              <a:gd name="connsiteY9" fmla="*/ 8947 h 9956"/>
              <a:gd name="connsiteX10" fmla="*/ 1279 w 9850"/>
              <a:gd name="connsiteY10" fmla="*/ 8766 h 9956"/>
              <a:gd name="connsiteX11" fmla="*/ 1351 w 9850"/>
              <a:gd name="connsiteY11" fmla="*/ 8574 h 9956"/>
              <a:gd name="connsiteX12" fmla="*/ 1406 w 9850"/>
              <a:gd name="connsiteY12" fmla="*/ 8366 h 9956"/>
              <a:gd name="connsiteX13" fmla="*/ 1426 w 9850"/>
              <a:gd name="connsiteY13" fmla="*/ 8258 h 9956"/>
              <a:gd name="connsiteX14" fmla="*/ 1440 w 9850"/>
              <a:gd name="connsiteY14" fmla="*/ 8169 h 9956"/>
              <a:gd name="connsiteX15" fmla="*/ 1455 w 9850"/>
              <a:gd name="connsiteY15" fmla="*/ 7989 h 9956"/>
              <a:gd name="connsiteX16" fmla="*/ 1457 w 9850"/>
              <a:gd name="connsiteY16" fmla="*/ 7811 h 9956"/>
              <a:gd name="connsiteX17" fmla="*/ 1442 w 9850"/>
              <a:gd name="connsiteY17" fmla="*/ 7634 h 9956"/>
              <a:gd name="connsiteX18" fmla="*/ 1412 w 9850"/>
              <a:gd name="connsiteY18" fmla="*/ 7462 h 9956"/>
              <a:gd name="connsiteX19" fmla="*/ 1365 w 9850"/>
              <a:gd name="connsiteY19" fmla="*/ 7297 h 9956"/>
              <a:gd name="connsiteX20" fmla="*/ 1304 w 9850"/>
              <a:gd name="connsiteY20" fmla="*/ 7143 h 9956"/>
              <a:gd name="connsiteX21" fmla="*/ 1223 w 9850"/>
              <a:gd name="connsiteY21" fmla="*/ 6999 h 9956"/>
              <a:gd name="connsiteX22" fmla="*/ 1176 w 9850"/>
              <a:gd name="connsiteY22" fmla="*/ 6931 h 9956"/>
              <a:gd name="connsiteX23" fmla="*/ 1146 w 9850"/>
              <a:gd name="connsiteY23" fmla="*/ 6893 h 9956"/>
              <a:gd name="connsiteX24" fmla="*/ 1083 w 9850"/>
              <a:gd name="connsiteY24" fmla="*/ 6831 h 9956"/>
              <a:gd name="connsiteX25" fmla="*/ 1022 w 9850"/>
              <a:gd name="connsiteY25" fmla="*/ 6786 h 9956"/>
              <a:gd name="connsiteX26" fmla="*/ 962 w 9850"/>
              <a:gd name="connsiteY26" fmla="*/ 6759 h 9956"/>
              <a:gd name="connsiteX27" fmla="*/ 904 w 9850"/>
              <a:gd name="connsiteY27" fmla="*/ 6748 h 9956"/>
              <a:gd name="connsiteX28" fmla="*/ 847 w 9850"/>
              <a:gd name="connsiteY28" fmla="*/ 6753 h 9956"/>
              <a:gd name="connsiteX29" fmla="*/ 793 w 9850"/>
              <a:gd name="connsiteY29" fmla="*/ 6772 h 9956"/>
              <a:gd name="connsiteX30" fmla="*/ 744 w 9850"/>
              <a:gd name="connsiteY30" fmla="*/ 6804 h 9956"/>
              <a:gd name="connsiteX31" fmla="*/ 699 w 9850"/>
              <a:gd name="connsiteY31" fmla="*/ 6849 h 9956"/>
              <a:gd name="connsiteX32" fmla="*/ 660 w 9850"/>
              <a:gd name="connsiteY32" fmla="*/ 6907 h 9956"/>
              <a:gd name="connsiteX33" fmla="*/ 626 w 9850"/>
              <a:gd name="connsiteY33" fmla="*/ 6976 h 9956"/>
              <a:gd name="connsiteX34" fmla="*/ 599 w 9850"/>
              <a:gd name="connsiteY34" fmla="*/ 7055 h 9956"/>
              <a:gd name="connsiteX35" fmla="*/ 580 w 9850"/>
              <a:gd name="connsiteY35" fmla="*/ 7143 h 9956"/>
              <a:gd name="connsiteX36" fmla="*/ 568 w 9850"/>
              <a:gd name="connsiteY36" fmla="*/ 7236 h 9956"/>
              <a:gd name="connsiteX37" fmla="*/ 565 w 9850"/>
              <a:gd name="connsiteY37" fmla="*/ 7340 h 9956"/>
              <a:gd name="connsiteX38" fmla="*/ 572 w 9850"/>
              <a:gd name="connsiteY38" fmla="*/ 7447 h 9956"/>
              <a:gd name="connsiteX39" fmla="*/ 578 w 9850"/>
              <a:gd name="connsiteY39" fmla="*/ 7503 h 9956"/>
              <a:gd name="connsiteX40" fmla="*/ 593 w 9850"/>
              <a:gd name="connsiteY40" fmla="*/ 7597 h 9956"/>
              <a:gd name="connsiteX41" fmla="*/ 636 w 9850"/>
              <a:gd name="connsiteY41" fmla="*/ 7779 h 9956"/>
              <a:gd name="connsiteX42" fmla="*/ 693 w 9850"/>
              <a:gd name="connsiteY42" fmla="*/ 7952 h 9956"/>
              <a:gd name="connsiteX43" fmla="*/ 763 w 9850"/>
              <a:gd name="connsiteY43" fmla="*/ 8119 h 9956"/>
              <a:gd name="connsiteX44" fmla="*/ 847 w 9850"/>
              <a:gd name="connsiteY44" fmla="*/ 8276 h 9956"/>
              <a:gd name="connsiteX45" fmla="*/ 939 w 9850"/>
              <a:gd name="connsiteY45" fmla="*/ 8425 h 9956"/>
              <a:gd name="connsiteX46" fmla="*/ 1039 w 9850"/>
              <a:gd name="connsiteY46" fmla="*/ 8563 h 9956"/>
              <a:gd name="connsiteX47" fmla="*/ 1150 w 9850"/>
              <a:gd name="connsiteY47" fmla="*/ 8691 h 9956"/>
              <a:gd name="connsiteX48" fmla="*/ 1266 w 9850"/>
              <a:gd name="connsiteY48" fmla="*/ 8809 h 9956"/>
              <a:gd name="connsiteX49" fmla="*/ 1388 w 9850"/>
              <a:gd name="connsiteY49" fmla="*/ 8914 h 9956"/>
              <a:gd name="connsiteX50" fmla="*/ 1512 w 9850"/>
              <a:gd name="connsiteY50" fmla="*/ 9004 h 9956"/>
              <a:gd name="connsiteX51" fmla="*/ 1640 w 9850"/>
              <a:gd name="connsiteY51" fmla="*/ 9084 h 9956"/>
              <a:gd name="connsiteX52" fmla="*/ 1767 w 9850"/>
              <a:gd name="connsiteY52" fmla="*/ 9150 h 9956"/>
              <a:gd name="connsiteX53" fmla="*/ 1896 w 9850"/>
              <a:gd name="connsiteY53" fmla="*/ 9200 h 9956"/>
              <a:gd name="connsiteX54" fmla="*/ 2024 w 9850"/>
              <a:gd name="connsiteY54" fmla="*/ 9234 h 9956"/>
              <a:gd name="connsiteX55" fmla="*/ 2148 w 9850"/>
              <a:gd name="connsiteY55" fmla="*/ 9255 h 9956"/>
              <a:gd name="connsiteX56" fmla="*/ 2208 w 9850"/>
              <a:gd name="connsiteY56" fmla="*/ 9256 h 9956"/>
              <a:gd name="connsiteX57" fmla="*/ 2277 w 9850"/>
              <a:gd name="connsiteY57" fmla="*/ 9255 h 9956"/>
              <a:gd name="connsiteX58" fmla="*/ 2414 w 9850"/>
              <a:gd name="connsiteY58" fmla="*/ 9233 h 9956"/>
              <a:gd name="connsiteX59" fmla="*/ 2542 w 9850"/>
              <a:gd name="connsiteY59" fmla="*/ 9185 h 9956"/>
              <a:gd name="connsiteX60" fmla="*/ 2666 w 9850"/>
              <a:gd name="connsiteY60" fmla="*/ 9113 h 9956"/>
              <a:gd name="connsiteX61" fmla="*/ 2778 w 9850"/>
              <a:gd name="connsiteY61" fmla="*/ 9016 h 9956"/>
              <a:gd name="connsiteX62" fmla="*/ 2878 w 9850"/>
              <a:gd name="connsiteY62" fmla="*/ 8893 h 9956"/>
              <a:gd name="connsiteX63" fmla="*/ 2943 w 9850"/>
              <a:gd name="connsiteY63" fmla="*/ 8786 h 9956"/>
              <a:gd name="connsiteX64" fmla="*/ 2982 w 9850"/>
              <a:gd name="connsiteY64" fmla="*/ 8706 h 9956"/>
              <a:gd name="connsiteX65" fmla="*/ 3016 w 9850"/>
              <a:gd name="connsiteY65" fmla="*/ 8620 h 9956"/>
              <a:gd name="connsiteX66" fmla="*/ 3048 w 9850"/>
              <a:gd name="connsiteY66" fmla="*/ 8528 h 9956"/>
              <a:gd name="connsiteX67" fmla="*/ 3060 w 9850"/>
              <a:gd name="connsiteY67" fmla="*/ 8479 h 9956"/>
              <a:gd name="connsiteX68" fmla="*/ 3078 w 9850"/>
              <a:gd name="connsiteY68" fmla="*/ 8402 h 9956"/>
              <a:gd name="connsiteX69" fmla="*/ 3105 w 9850"/>
              <a:gd name="connsiteY69" fmla="*/ 8249 h 9956"/>
              <a:gd name="connsiteX70" fmla="*/ 3119 w 9850"/>
              <a:gd name="connsiteY70" fmla="*/ 8106 h 9956"/>
              <a:gd name="connsiteX71" fmla="*/ 3122 w 9850"/>
              <a:gd name="connsiteY71" fmla="*/ 7966 h 9956"/>
              <a:gd name="connsiteX72" fmla="*/ 3115 w 9850"/>
              <a:gd name="connsiteY72" fmla="*/ 7833 h 9956"/>
              <a:gd name="connsiteX73" fmla="*/ 3098 w 9850"/>
              <a:gd name="connsiteY73" fmla="*/ 7704 h 9956"/>
              <a:gd name="connsiteX74" fmla="*/ 3073 w 9850"/>
              <a:gd name="connsiteY74" fmla="*/ 7576 h 9956"/>
              <a:gd name="connsiteX75" fmla="*/ 3040 w 9850"/>
              <a:gd name="connsiteY75" fmla="*/ 7452 h 9956"/>
              <a:gd name="connsiteX76" fmla="*/ 2980 w 9850"/>
              <a:gd name="connsiteY76" fmla="*/ 7271 h 9956"/>
              <a:gd name="connsiteX77" fmla="*/ 2883 w 9850"/>
              <a:gd name="connsiteY77" fmla="*/ 7034 h 9956"/>
              <a:gd name="connsiteX78" fmla="*/ 2719 w 9850"/>
              <a:gd name="connsiteY78" fmla="*/ 6680 h 9956"/>
              <a:gd name="connsiteX79" fmla="*/ 2607 w 9850"/>
              <a:gd name="connsiteY79" fmla="*/ 6435 h 9956"/>
              <a:gd name="connsiteX80" fmla="*/ 2453 w 9850"/>
              <a:gd name="connsiteY80" fmla="*/ 6102 h 9956"/>
              <a:gd name="connsiteX81" fmla="*/ 2170 w 9850"/>
              <a:gd name="connsiteY81" fmla="*/ 5495 h 9956"/>
              <a:gd name="connsiteX82" fmla="*/ 2031 w 9850"/>
              <a:gd name="connsiteY82" fmla="*/ 5165 h 9956"/>
              <a:gd name="connsiteX83" fmla="*/ 1944 w 9850"/>
              <a:gd name="connsiteY83" fmla="*/ 4940 h 9956"/>
              <a:gd name="connsiteX84" fmla="*/ 1865 w 9850"/>
              <a:gd name="connsiteY84" fmla="*/ 4711 h 9956"/>
              <a:gd name="connsiteX85" fmla="*/ 1799 w 9850"/>
              <a:gd name="connsiteY85" fmla="*/ 4483 h 9956"/>
              <a:gd name="connsiteX86" fmla="*/ 1746 w 9850"/>
              <a:gd name="connsiteY86" fmla="*/ 4251 h 9956"/>
              <a:gd name="connsiteX87" fmla="*/ 1709 w 9850"/>
              <a:gd name="connsiteY87" fmla="*/ 4023 h 9956"/>
              <a:gd name="connsiteX88" fmla="*/ 1692 w 9850"/>
              <a:gd name="connsiteY88" fmla="*/ 3800 h 9956"/>
              <a:gd name="connsiteX89" fmla="*/ 1695 w 9850"/>
              <a:gd name="connsiteY89" fmla="*/ 3635 h 9956"/>
              <a:gd name="connsiteX90" fmla="*/ 1703 w 9850"/>
              <a:gd name="connsiteY90" fmla="*/ 3528 h 9956"/>
              <a:gd name="connsiteX91" fmla="*/ 1718 w 9850"/>
              <a:gd name="connsiteY91" fmla="*/ 3422 h 9956"/>
              <a:gd name="connsiteX92" fmla="*/ 1741 w 9850"/>
              <a:gd name="connsiteY92" fmla="*/ 3318 h 9956"/>
              <a:gd name="connsiteX93" fmla="*/ 1768 w 9850"/>
              <a:gd name="connsiteY93" fmla="*/ 3217 h 9956"/>
              <a:gd name="connsiteX94" fmla="*/ 1806 w 9850"/>
              <a:gd name="connsiteY94" fmla="*/ 3118 h 9956"/>
              <a:gd name="connsiteX95" fmla="*/ 1827 w 9850"/>
              <a:gd name="connsiteY95" fmla="*/ 3071 h 9956"/>
              <a:gd name="connsiteX96" fmla="*/ 1859 w 9850"/>
              <a:gd name="connsiteY96" fmla="*/ 3002 h 9956"/>
              <a:gd name="connsiteX97" fmla="*/ 1931 w 9850"/>
              <a:gd name="connsiteY97" fmla="*/ 2886 h 9956"/>
              <a:gd name="connsiteX98" fmla="*/ 2014 w 9850"/>
              <a:gd name="connsiteY98" fmla="*/ 2786 h 9956"/>
              <a:gd name="connsiteX99" fmla="*/ 2104 w 9850"/>
              <a:gd name="connsiteY99" fmla="*/ 2702 h 9956"/>
              <a:gd name="connsiteX100" fmla="*/ 2201 w 9850"/>
              <a:gd name="connsiteY100" fmla="*/ 2632 h 9956"/>
              <a:gd name="connsiteX101" fmla="*/ 2306 w 9850"/>
              <a:gd name="connsiteY101" fmla="*/ 2577 h 9956"/>
              <a:gd name="connsiteX102" fmla="*/ 2414 w 9850"/>
              <a:gd name="connsiteY102" fmla="*/ 2537 h 9956"/>
              <a:gd name="connsiteX103" fmla="*/ 2526 w 9850"/>
              <a:gd name="connsiteY103" fmla="*/ 2509 h 9956"/>
              <a:gd name="connsiteX104" fmla="*/ 2640 w 9850"/>
              <a:gd name="connsiteY104" fmla="*/ 2493 h 9956"/>
              <a:gd name="connsiteX105" fmla="*/ 2756 w 9850"/>
              <a:gd name="connsiteY105" fmla="*/ 2488 h 9956"/>
              <a:gd name="connsiteX106" fmla="*/ 2872 w 9850"/>
              <a:gd name="connsiteY106" fmla="*/ 2494 h 9956"/>
              <a:gd name="connsiteX107" fmla="*/ 2986 w 9850"/>
              <a:gd name="connsiteY107" fmla="*/ 2511 h 9956"/>
              <a:gd name="connsiteX108" fmla="*/ 3098 w 9850"/>
              <a:gd name="connsiteY108" fmla="*/ 2537 h 9956"/>
              <a:gd name="connsiteX109" fmla="*/ 3207 w 9850"/>
              <a:gd name="connsiteY109" fmla="*/ 2571 h 9956"/>
              <a:gd name="connsiteX110" fmla="*/ 3311 w 9850"/>
              <a:gd name="connsiteY110" fmla="*/ 2611 h 9956"/>
              <a:gd name="connsiteX111" fmla="*/ 3408 w 9850"/>
              <a:gd name="connsiteY111" fmla="*/ 2661 h 9956"/>
              <a:gd name="connsiteX112" fmla="*/ 3455 w 9850"/>
              <a:gd name="connsiteY112" fmla="*/ 2689 h 9956"/>
              <a:gd name="connsiteX113" fmla="*/ 3508 w 9850"/>
              <a:gd name="connsiteY113" fmla="*/ 2722 h 9956"/>
              <a:gd name="connsiteX114" fmla="*/ 3612 w 9850"/>
              <a:gd name="connsiteY114" fmla="*/ 2796 h 9956"/>
              <a:gd name="connsiteX115" fmla="*/ 3712 w 9850"/>
              <a:gd name="connsiteY115" fmla="*/ 2878 h 9956"/>
              <a:gd name="connsiteX116" fmla="*/ 3811 w 9850"/>
              <a:gd name="connsiteY116" fmla="*/ 2967 h 9956"/>
              <a:gd name="connsiteX117" fmla="*/ 3953 w 9850"/>
              <a:gd name="connsiteY117" fmla="*/ 3114 h 9956"/>
              <a:gd name="connsiteX118" fmla="*/ 4132 w 9850"/>
              <a:gd name="connsiteY118" fmla="*/ 3333 h 9956"/>
              <a:gd name="connsiteX119" fmla="*/ 4295 w 9850"/>
              <a:gd name="connsiteY119" fmla="*/ 3577 h 9956"/>
              <a:gd name="connsiteX120" fmla="*/ 4442 w 9850"/>
              <a:gd name="connsiteY120" fmla="*/ 3840 h 9956"/>
              <a:gd name="connsiteX121" fmla="*/ 4576 w 9850"/>
              <a:gd name="connsiteY121" fmla="*/ 4119 h 9956"/>
              <a:gd name="connsiteX122" fmla="*/ 4690 w 9850"/>
              <a:gd name="connsiteY122" fmla="*/ 4410 h 9956"/>
              <a:gd name="connsiteX123" fmla="*/ 4739 w 9850"/>
              <a:gd name="connsiteY123" fmla="*/ 4562 h 9956"/>
              <a:gd name="connsiteX124" fmla="*/ 4775 w 9850"/>
              <a:gd name="connsiteY124" fmla="*/ 4673 h 9956"/>
              <a:gd name="connsiteX125" fmla="*/ 4835 w 9850"/>
              <a:gd name="connsiteY125" fmla="*/ 4902 h 9956"/>
              <a:gd name="connsiteX126" fmla="*/ 4885 w 9850"/>
              <a:gd name="connsiteY126" fmla="*/ 5134 h 9956"/>
              <a:gd name="connsiteX127" fmla="*/ 4927 w 9850"/>
              <a:gd name="connsiteY127" fmla="*/ 5369 h 9956"/>
              <a:gd name="connsiteX128" fmla="*/ 4982 w 9850"/>
              <a:gd name="connsiteY128" fmla="*/ 5725 h 9956"/>
              <a:gd name="connsiteX129" fmla="*/ 5049 w 9850"/>
              <a:gd name="connsiteY129" fmla="*/ 6201 h 9956"/>
              <a:gd name="connsiteX130" fmla="*/ 5104 w 9850"/>
              <a:gd name="connsiteY130" fmla="*/ 6552 h 9956"/>
              <a:gd name="connsiteX131" fmla="*/ 5146 w 9850"/>
              <a:gd name="connsiteY131" fmla="*/ 6784 h 9956"/>
              <a:gd name="connsiteX132" fmla="*/ 5196 w 9850"/>
              <a:gd name="connsiteY132" fmla="*/ 7010 h 9956"/>
              <a:gd name="connsiteX133" fmla="*/ 5255 w 9850"/>
              <a:gd name="connsiteY133" fmla="*/ 7233 h 9956"/>
              <a:gd name="connsiteX134" fmla="*/ 5326 w 9850"/>
              <a:gd name="connsiteY134" fmla="*/ 7451 h 9956"/>
              <a:gd name="connsiteX135" fmla="*/ 5411 w 9850"/>
              <a:gd name="connsiteY135" fmla="*/ 7659 h 9956"/>
              <a:gd name="connsiteX136" fmla="*/ 5512 w 9850"/>
              <a:gd name="connsiteY136" fmla="*/ 7862 h 9956"/>
              <a:gd name="connsiteX137" fmla="*/ 5630 w 9850"/>
              <a:gd name="connsiteY137" fmla="*/ 8054 h 9956"/>
              <a:gd name="connsiteX138" fmla="*/ 5697 w 9850"/>
              <a:gd name="connsiteY138" fmla="*/ 8146 h 9956"/>
              <a:gd name="connsiteX139" fmla="*/ 5726 w 9850"/>
              <a:gd name="connsiteY139" fmla="*/ 8185 h 9956"/>
              <a:gd name="connsiteX140" fmla="*/ 5789 w 9850"/>
              <a:gd name="connsiteY140" fmla="*/ 8254 h 9956"/>
              <a:gd name="connsiteX141" fmla="*/ 5851 w 9850"/>
              <a:gd name="connsiteY141" fmla="*/ 8313 h 9956"/>
              <a:gd name="connsiteX142" fmla="*/ 5915 w 9850"/>
              <a:gd name="connsiteY142" fmla="*/ 8365 h 9956"/>
              <a:gd name="connsiteX143" fmla="*/ 5978 w 9850"/>
              <a:gd name="connsiteY143" fmla="*/ 8405 h 9956"/>
              <a:gd name="connsiteX144" fmla="*/ 6044 w 9850"/>
              <a:gd name="connsiteY144" fmla="*/ 8435 h 9956"/>
              <a:gd name="connsiteX145" fmla="*/ 6109 w 9850"/>
              <a:gd name="connsiteY145" fmla="*/ 8456 h 9956"/>
              <a:gd name="connsiteX146" fmla="*/ 6176 w 9850"/>
              <a:gd name="connsiteY146" fmla="*/ 8468 h 9956"/>
              <a:gd name="connsiteX147" fmla="*/ 6242 w 9850"/>
              <a:gd name="connsiteY147" fmla="*/ 8468 h 9956"/>
              <a:gd name="connsiteX148" fmla="*/ 6308 w 9850"/>
              <a:gd name="connsiteY148" fmla="*/ 8460 h 9956"/>
              <a:gd name="connsiteX149" fmla="*/ 6374 w 9850"/>
              <a:gd name="connsiteY149" fmla="*/ 8441 h 9956"/>
              <a:gd name="connsiteX150" fmla="*/ 6440 w 9850"/>
              <a:gd name="connsiteY150" fmla="*/ 8413 h 9956"/>
              <a:gd name="connsiteX151" fmla="*/ 6506 w 9850"/>
              <a:gd name="connsiteY151" fmla="*/ 8376 h 9956"/>
              <a:gd name="connsiteX152" fmla="*/ 6570 w 9850"/>
              <a:gd name="connsiteY152" fmla="*/ 8327 h 9956"/>
              <a:gd name="connsiteX153" fmla="*/ 6634 w 9850"/>
              <a:gd name="connsiteY153" fmla="*/ 8270 h 9956"/>
              <a:gd name="connsiteX154" fmla="*/ 6697 w 9850"/>
              <a:gd name="connsiteY154" fmla="*/ 8203 h 9956"/>
              <a:gd name="connsiteX155" fmla="*/ 6728 w 9850"/>
              <a:gd name="connsiteY155" fmla="*/ 8165 h 9956"/>
              <a:gd name="connsiteX156" fmla="*/ 6756 w 9850"/>
              <a:gd name="connsiteY156" fmla="*/ 8129 h 9956"/>
              <a:gd name="connsiteX157" fmla="*/ 6806 w 9850"/>
              <a:gd name="connsiteY157" fmla="*/ 8057 h 9956"/>
              <a:gd name="connsiteX158" fmla="*/ 6847 w 9850"/>
              <a:gd name="connsiteY158" fmla="*/ 7978 h 9956"/>
              <a:gd name="connsiteX159" fmla="*/ 6884 w 9850"/>
              <a:gd name="connsiteY159" fmla="*/ 7896 h 9956"/>
              <a:gd name="connsiteX160" fmla="*/ 6928 w 9850"/>
              <a:gd name="connsiteY160" fmla="*/ 7771 h 9956"/>
              <a:gd name="connsiteX161" fmla="*/ 6972 w 9850"/>
              <a:gd name="connsiteY161" fmla="*/ 7592 h 9956"/>
              <a:gd name="connsiteX162" fmla="*/ 7001 w 9850"/>
              <a:gd name="connsiteY162" fmla="*/ 7407 h 9956"/>
              <a:gd name="connsiteX163" fmla="*/ 7018 w 9850"/>
              <a:gd name="connsiteY163" fmla="*/ 7215 h 9956"/>
              <a:gd name="connsiteX164" fmla="*/ 7033 w 9850"/>
              <a:gd name="connsiteY164" fmla="*/ 6920 h 9956"/>
              <a:gd name="connsiteX165" fmla="*/ 7041 w 9850"/>
              <a:gd name="connsiteY165" fmla="*/ 6725 h 9956"/>
              <a:gd name="connsiteX166" fmla="*/ 7053 w 9850"/>
              <a:gd name="connsiteY166" fmla="*/ 6460 h 9956"/>
              <a:gd name="connsiteX167" fmla="*/ 7065 w 9850"/>
              <a:gd name="connsiteY167" fmla="*/ 5929 h 9956"/>
              <a:gd name="connsiteX168" fmla="*/ 7065 w 9850"/>
              <a:gd name="connsiteY168" fmla="*/ 5396 h 9956"/>
              <a:gd name="connsiteX169" fmla="*/ 7056 w 9850"/>
              <a:gd name="connsiteY169" fmla="*/ 4865 h 9956"/>
              <a:gd name="connsiteX170" fmla="*/ 7047 w 9850"/>
              <a:gd name="connsiteY170" fmla="*/ 4600 h 9956"/>
              <a:gd name="connsiteX171" fmla="*/ 7044 w 9850"/>
              <a:gd name="connsiteY171" fmla="*/ 4538 h 9956"/>
              <a:gd name="connsiteX172" fmla="*/ 7032 w 9850"/>
              <a:gd name="connsiteY172" fmla="*/ 4410 h 9956"/>
              <a:gd name="connsiteX173" fmla="*/ 7014 w 9850"/>
              <a:gd name="connsiteY173" fmla="*/ 4286 h 9956"/>
              <a:gd name="connsiteX174" fmla="*/ 6987 w 9850"/>
              <a:gd name="connsiteY174" fmla="*/ 4167 h 9956"/>
              <a:gd name="connsiteX175" fmla="*/ 6958 w 9850"/>
              <a:gd name="connsiteY175" fmla="*/ 4049 h 9956"/>
              <a:gd name="connsiteX176" fmla="*/ 6920 w 9850"/>
              <a:gd name="connsiteY176" fmla="*/ 3938 h 9956"/>
              <a:gd name="connsiteX177" fmla="*/ 6876 w 9850"/>
              <a:gd name="connsiteY177" fmla="*/ 3830 h 9956"/>
              <a:gd name="connsiteX178" fmla="*/ 6827 w 9850"/>
              <a:gd name="connsiteY178" fmla="*/ 3728 h 9956"/>
              <a:gd name="connsiteX179" fmla="*/ 6771 w 9850"/>
              <a:gd name="connsiteY179" fmla="*/ 3635 h 9956"/>
              <a:gd name="connsiteX180" fmla="*/ 6711 w 9850"/>
              <a:gd name="connsiteY180" fmla="*/ 3548 h 9956"/>
              <a:gd name="connsiteX181" fmla="*/ 6645 w 9850"/>
              <a:gd name="connsiteY181" fmla="*/ 3472 h 9956"/>
              <a:gd name="connsiteX182" fmla="*/ 6574 w 9850"/>
              <a:gd name="connsiteY182" fmla="*/ 3403 h 9956"/>
              <a:gd name="connsiteX183" fmla="*/ 6499 w 9850"/>
              <a:gd name="connsiteY183" fmla="*/ 3345 h 9956"/>
              <a:gd name="connsiteX184" fmla="*/ 6418 w 9850"/>
              <a:gd name="connsiteY184" fmla="*/ 3296 h 9956"/>
              <a:gd name="connsiteX185" fmla="*/ 6333 w 9850"/>
              <a:gd name="connsiteY185" fmla="*/ 3262 h 9956"/>
              <a:gd name="connsiteX186" fmla="*/ 6243 w 9850"/>
              <a:gd name="connsiteY186" fmla="*/ 3239 h 9956"/>
              <a:gd name="connsiteX187" fmla="*/ 6197 w 9850"/>
              <a:gd name="connsiteY187" fmla="*/ 3234 h 9956"/>
              <a:gd name="connsiteX188" fmla="*/ 6172 w 9850"/>
              <a:gd name="connsiteY188" fmla="*/ 3233 h 9956"/>
              <a:gd name="connsiteX189" fmla="*/ 6124 w 9850"/>
              <a:gd name="connsiteY189" fmla="*/ 3238 h 9956"/>
              <a:gd name="connsiteX190" fmla="*/ 6075 w 9850"/>
              <a:gd name="connsiteY190" fmla="*/ 3252 h 9956"/>
              <a:gd name="connsiteX191" fmla="*/ 6028 w 9850"/>
              <a:gd name="connsiteY191" fmla="*/ 3277 h 9956"/>
              <a:gd name="connsiteX192" fmla="*/ 5985 w 9850"/>
              <a:gd name="connsiteY192" fmla="*/ 3310 h 9956"/>
              <a:gd name="connsiteX193" fmla="*/ 5947 w 9850"/>
              <a:gd name="connsiteY193" fmla="*/ 3354 h 9956"/>
              <a:gd name="connsiteX194" fmla="*/ 5916 w 9850"/>
              <a:gd name="connsiteY194" fmla="*/ 3406 h 9956"/>
              <a:gd name="connsiteX195" fmla="*/ 5893 w 9850"/>
              <a:gd name="connsiteY195" fmla="*/ 3464 h 9956"/>
              <a:gd name="connsiteX196" fmla="*/ 5885 w 9850"/>
              <a:gd name="connsiteY196" fmla="*/ 3497 h 9956"/>
              <a:gd name="connsiteX197" fmla="*/ 5881 w 9850"/>
              <a:gd name="connsiteY197" fmla="*/ 3523 h 9956"/>
              <a:gd name="connsiteX198" fmla="*/ 5876 w 9850"/>
              <a:gd name="connsiteY198" fmla="*/ 3574 h 9956"/>
              <a:gd name="connsiteX199" fmla="*/ 5880 w 9850"/>
              <a:gd name="connsiteY199" fmla="*/ 3653 h 9956"/>
              <a:gd name="connsiteX200" fmla="*/ 5900 w 9850"/>
              <a:gd name="connsiteY200" fmla="*/ 3756 h 9956"/>
              <a:gd name="connsiteX201" fmla="*/ 5938 w 9850"/>
              <a:gd name="connsiteY201" fmla="*/ 3849 h 9956"/>
              <a:gd name="connsiteX202" fmla="*/ 5961 w 9850"/>
              <a:gd name="connsiteY202" fmla="*/ 3890 h 9956"/>
              <a:gd name="connsiteX203" fmla="*/ 6007 w 9850"/>
              <a:gd name="connsiteY203" fmla="*/ 3961 h 9956"/>
              <a:gd name="connsiteX204" fmla="*/ 6098 w 9850"/>
              <a:gd name="connsiteY204" fmla="*/ 4079 h 9956"/>
              <a:gd name="connsiteX205" fmla="*/ 6194 w 9850"/>
              <a:gd name="connsiteY205" fmla="*/ 4176 h 9956"/>
              <a:gd name="connsiteX206" fmla="*/ 6291 w 9850"/>
              <a:gd name="connsiteY206" fmla="*/ 4251 h 9956"/>
              <a:gd name="connsiteX207" fmla="*/ 6390 w 9850"/>
              <a:gd name="connsiteY207" fmla="*/ 4302 h 9956"/>
              <a:gd name="connsiteX208" fmla="*/ 6489 w 9850"/>
              <a:gd name="connsiteY208" fmla="*/ 4334 h 9956"/>
              <a:gd name="connsiteX209" fmla="*/ 6589 w 9850"/>
              <a:gd name="connsiteY209" fmla="*/ 4347 h 9956"/>
              <a:gd name="connsiteX210" fmla="*/ 6690 w 9850"/>
              <a:gd name="connsiteY210" fmla="*/ 4337 h 9956"/>
              <a:gd name="connsiteX211" fmla="*/ 6789 w 9850"/>
              <a:gd name="connsiteY211" fmla="*/ 4312 h 9956"/>
              <a:gd name="connsiteX212" fmla="*/ 6889 w 9850"/>
              <a:gd name="connsiteY212" fmla="*/ 4269 h 9956"/>
              <a:gd name="connsiteX213" fmla="*/ 6986 w 9850"/>
              <a:gd name="connsiteY213" fmla="*/ 4212 h 9956"/>
              <a:gd name="connsiteX214" fmla="*/ 7081 w 9850"/>
              <a:gd name="connsiteY214" fmla="*/ 4139 h 9956"/>
              <a:gd name="connsiteX215" fmla="*/ 7173 w 9850"/>
              <a:gd name="connsiteY215" fmla="*/ 4050 h 9956"/>
              <a:gd name="connsiteX216" fmla="*/ 7262 w 9850"/>
              <a:gd name="connsiteY216" fmla="*/ 3951 h 9956"/>
              <a:gd name="connsiteX217" fmla="*/ 7348 w 9850"/>
              <a:gd name="connsiteY217" fmla="*/ 3839 h 9956"/>
              <a:gd name="connsiteX218" fmla="*/ 7428 w 9850"/>
              <a:gd name="connsiteY218" fmla="*/ 3714 h 9956"/>
              <a:gd name="connsiteX219" fmla="*/ 7467 w 9850"/>
              <a:gd name="connsiteY219" fmla="*/ 3647 h 9956"/>
              <a:gd name="connsiteX220" fmla="*/ 7535 w 9850"/>
              <a:gd name="connsiteY220" fmla="*/ 3524 h 9956"/>
              <a:gd name="connsiteX221" fmla="*/ 7659 w 9850"/>
              <a:gd name="connsiteY221" fmla="*/ 3264 h 9956"/>
              <a:gd name="connsiteX222" fmla="*/ 7765 w 9850"/>
              <a:gd name="connsiteY222" fmla="*/ 2985 h 9956"/>
              <a:gd name="connsiteX223" fmla="*/ 7831 w 9850"/>
              <a:gd name="connsiteY223" fmla="*/ 2768 h 9956"/>
              <a:gd name="connsiteX224" fmla="*/ 7869 w 9850"/>
              <a:gd name="connsiteY224" fmla="*/ 2620 h 9956"/>
              <a:gd name="connsiteX225" fmla="*/ 7901 w 9850"/>
              <a:gd name="connsiteY225" fmla="*/ 2470 h 9956"/>
              <a:gd name="connsiteX226" fmla="*/ 7928 w 9850"/>
              <a:gd name="connsiteY226" fmla="*/ 2315 h 9956"/>
              <a:gd name="connsiteX227" fmla="*/ 7948 w 9850"/>
              <a:gd name="connsiteY227" fmla="*/ 2162 h 9956"/>
              <a:gd name="connsiteX228" fmla="*/ 7961 w 9850"/>
              <a:gd name="connsiteY228" fmla="*/ 2006 h 9956"/>
              <a:gd name="connsiteX229" fmla="*/ 7969 w 9850"/>
              <a:gd name="connsiteY229" fmla="*/ 1849 h 9956"/>
              <a:gd name="connsiteX230" fmla="*/ 7967 w 9850"/>
              <a:gd name="connsiteY230" fmla="*/ 1693 h 9956"/>
              <a:gd name="connsiteX231" fmla="*/ 7959 w 9850"/>
              <a:gd name="connsiteY231" fmla="*/ 1534 h 9956"/>
              <a:gd name="connsiteX232" fmla="*/ 7945 w 9850"/>
              <a:gd name="connsiteY232" fmla="*/ 1378 h 9956"/>
              <a:gd name="connsiteX233" fmla="*/ 7934 w 9850"/>
              <a:gd name="connsiteY233" fmla="*/ 1299 h 9956"/>
              <a:gd name="connsiteX234" fmla="*/ 7916 w 9850"/>
              <a:gd name="connsiteY234" fmla="*/ 1193 h 9956"/>
              <a:gd name="connsiteX235" fmla="*/ 7893 w 9850"/>
              <a:gd name="connsiteY235" fmla="*/ 1018 h 9956"/>
              <a:gd name="connsiteX236" fmla="*/ 7884 w 9850"/>
              <a:gd name="connsiteY236" fmla="*/ 898 h 9956"/>
              <a:gd name="connsiteX237" fmla="*/ 7886 w 9850"/>
              <a:gd name="connsiteY237" fmla="*/ 782 h 9956"/>
              <a:gd name="connsiteX238" fmla="*/ 7904 w 9850"/>
              <a:gd name="connsiteY238" fmla="*/ 673 h 9956"/>
              <a:gd name="connsiteX239" fmla="*/ 7931 w 9850"/>
              <a:gd name="connsiteY239" fmla="*/ 601 h 9956"/>
              <a:gd name="connsiteX240" fmla="*/ 7954 w 9850"/>
              <a:gd name="connsiteY240" fmla="*/ 556 h 9956"/>
              <a:gd name="connsiteX241" fmla="*/ 7985 w 9850"/>
              <a:gd name="connsiteY241" fmla="*/ 517 h 9956"/>
              <a:gd name="connsiteX242" fmla="*/ 8021 w 9850"/>
              <a:gd name="connsiteY242" fmla="*/ 483 h 9956"/>
              <a:gd name="connsiteX243" fmla="*/ 8041 w 9850"/>
              <a:gd name="connsiteY243" fmla="*/ 469 h 9956"/>
              <a:gd name="connsiteX244" fmla="*/ 8075 w 9850"/>
              <a:gd name="connsiteY244" fmla="*/ 449 h 9956"/>
              <a:gd name="connsiteX245" fmla="*/ 8141 w 9850"/>
              <a:gd name="connsiteY245" fmla="*/ 435 h 9956"/>
              <a:gd name="connsiteX246" fmla="*/ 8206 w 9850"/>
              <a:gd name="connsiteY246" fmla="*/ 444 h 9956"/>
              <a:gd name="connsiteX247" fmla="*/ 8273 w 9850"/>
              <a:gd name="connsiteY247" fmla="*/ 476 h 9956"/>
              <a:gd name="connsiteX248" fmla="*/ 8337 w 9850"/>
              <a:gd name="connsiteY248" fmla="*/ 522 h 9956"/>
              <a:gd name="connsiteX249" fmla="*/ 8395 w 9850"/>
              <a:gd name="connsiteY249" fmla="*/ 583 h 9956"/>
              <a:gd name="connsiteX250" fmla="*/ 8448 w 9850"/>
              <a:gd name="connsiteY250" fmla="*/ 651 h 9956"/>
              <a:gd name="connsiteX251" fmla="*/ 8492 w 9850"/>
              <a:gd name="connsiteY251" fmla="*/ 722 h 9956"/>
              <a:gd name="connsiteX252" fmla="*/ 8512 w 9850"/>
              <a:gd name="connsiteY252" fmla="*/ 758 h 9956"/>
              <a:gd name="connsiteX253" fmla="*/ 8593 w 9850"/>
              <a:gd name="connsiteY253" fmla="*/ 929 h 9956"/>
              <a:gd name="connsiteX254" fmla="*/ 8728 w 9850"/>
              <a:gd name="connsiteY254" fmla="*/ 1210 h 9956"/>
              <a:gd name="connsiteX255" fmla="*/ 8799 w 9850"/>
              <a:gd name="connsiteY255" fmla="*/ 1334 h 9956"/>
              <a:gd name="connsiteX256" fmla="*/ 8851 w 9850"/>
              <a:gd name="connsiteY256" fmla="*/ 1408 h 9956"/>
              <a:gd name="connsiteX257" fmla="*/ 8904 w 9850"/>
              <a:gd name="connsiteY257" fmla="*/ 1472 h 9956"/>
              <a:gd name="connsiteX258" fmla="*/ 8959 w 9850"/>
              <a:gd name="connsiteY258" fmla="*/ 1519 h 9956"/>
              <a:gd name="connsiteX259" fmla="*/ 9018 w 9850"/>
              <a:gd name="connsiteY259" fmla="*/ 1551 h 9956"/>
              <a:gd name="connsiteX260" fmla="*/ 9078 w 9850"/>
              <a:gd name="connsiteY260" fmla="*/ 1564 h 9956"/>
              <a:gd name="connsiteX261" fmla="*/ 9141 w 9850"/>
              <a:gd name="connsiteY261" fmla="*/ 1556 h 9956"/>
              <a:gd name="connsiteX262" fmla="*/ 9208 w 9850"/>
              <a:gd name="connsiteY262" fmla="*/ 1524 h 9956"/>
              <a:gd name="connsiteX263" fmla="*/ 9278 w 9850"/>
              <a:gd name="connsiteY263" fmla="*/ 1466 h 9956"/>
              <a:gd name="connsiteX264" fmla="*/ 9352 w 9850"/>
              <a:gd name="connsiteY264" fmla="*/ 1376 h 9956"/>
              <a:gd name="connsiteX265" fmla="*/ 9390 w 9850"/>
              <a:gd name="connsiteY265" fmla="*/ 1319 h 9956"/>
              <a:gd name="connsiteX266" fmla="*/ 9427 w 9850"/>
              <a:gd name="connsiteY266" fmla="*/ 1256 h 9956"/>
              <a:gd name="connsiteX267" fmla="*/ 9492 w 9850"/>
              <a:gd name="connsiteY267" fmla="*/ 1119 h 9956"/>
              <a:gd name="connsiteX268" fmla="*/ 9546 w 9850"/>
              <a:gd name="connsiteY268" fmla="*/ 969 h 9956"/>
              <a:gd name="connsiteX269" fmla="*/ 9591 w 9850"/>
              <a:gd name="connsiteY269" fmla="*/ 814 h 9956"/>
              <a:gd name="connsiteX270" fmla="*/ 9612 w 9850"/>
              <a:gd name="connsiteY270" fmla="*/ 737 h 9956"/>
              <a:gd name="connsiteX271" fmla="*/ 9660 w 9850"/>
              <a:gd name="connsiteY271" fmla="*/ 550 h 9956"/>
              <a:gd name="connsiteX272" fmla="*/ 9743 w 9850"/>
              <a:gd name="connsiteY272" fmla="*/ 262 h 9956"/>
              <a:gd name="connsiteX273" fmla="*/ 9810 w 9850"/>
              <a:gd name="connsiteY273" fmla="*/ 83 h 9956"/>
              <a:gd name="connsiteX274" fmla="*/ 9850 w 9850"/>
              <a:gd name="connsiteY274" fmla="*/ 0 h 9956"/>
              <a:gd name="connsiteX0" fmla="*/ 0 w 9847"/>
              <a:gd name="connsiteY0" fmla="*/ 9942 h 9942"/>
              <a:gd name="connsiteX1" fmla="*/ 154 w 9847"/>
              <a:gd name="connsiteY1" fmla="*/ 9872 h 9942"/>
              <a:gd name="connsiteX2" fmla="*/ 303 w 9847"/>
              <a:gd name="connsiteY2" fmla="*/ 9787 h 9942"/>
              <a:gd name="connsiteX3" fmla="*/ 448 w 9847"/>
              <a:gd name="connsiteY3" fmla="*/ 9686 h 9942"/>
              <a:gd name="connsiteX4" fmla="*/ 588 w 9847"/>
              <a:gd name="connsiteY4" fmla="*/ 9573 h 9942"/>
              <a:gd name="connsiteX5" fmla="*/ 720 w 9847"/>
              <a:gd name="connsiteY5" fmla="*/ 9448 h 9942"/>
              <a:gd name="connsiteX6" fmla="*/ 844 w 9847"/>
              <a:gd name="connsiteY6" fmla="*/ 9307 h 9942"/>
              <a:gd name="connsiteX7" fmla="*/ 957 w 9847"/>
              <a:gd name="connsiteY7" fmla="*/ 9153 h 9942"/>
              <a:gd name="connsiteX8" fmla="*/ 1058 w 9847"/>
              <a:gd name="connsiteY8" fmla="*/ 8987 h 9942"/>
              <a:gd name="connsiteX9" fmla="*/ 1145 w 9847"/>
              <a:gd name="connsiteY9" fmla="*/ 8805 h 9942"/>
              <a:gd name="connsiteX10" fmla="*/ 1219 w 9847"/>
              <a:gd name="connsiteY10" fmla="*/ 8612 h 9942"/>
              <a:gd name="connsiteX11" fmla="*/ 1274 w 9847"/>
              <a:gd name="connsiteY11" fmla="*/ 8403 h 9942"/>
              <a:gd name="connsiteX12" fmla="*/ 1295 w 9847"/>
              <a:gd name="connsiteY12" fmla="*/ 8294 h 9942"/>
              <a:gd name="connsiteX13" fmla="*/ 1309 w 9847"/>
              <a:gd name="connsiteY13" fmla="*/ 8205 h 9942"/>
              <a:gd name="connsiteX14" fmla="*/ 1324 w 9847"/>
              <a:gd name="connsiteY14" fmla="*/ 8024 h 9942"/>
              <a:gd name="connsiteX15" fmla="*/ 1326 w 9847"/>
              <a:gd name="connsiteY15" fmla="*/ 7846 h 9942"/>
              <a:gd name="connsiteX16" fmla="*/ 1311 w 9847"/>
              <a:gd name="connsiteY16" fmla="*/ 7668 h 9942"/>
              <a:gd name="connsiteX17" fmla="*/ 1281 w 9847"/>
              <a:gd name="connsiteY17" fmla="*/ 7495 h 9942"/>
              <a:gd name="connsiteX18" fmla="*/ 1233 w 9847"/>
              <a:gd name="connsiteY18" fmla="*/ 7329 h 9942"/>
              <a:gd name="connsiteX19" fmla="*/ 1171 w 9847"/>
              <a:gd name="connsiteY19" fmla="*/ 7175 h 9942"/>
              <a:gd name="connsiteX20" fmla="*/ 1089 w 9847"/>
              <a:gd name="connsiteY20" fmla="*/ 7030 h 9942"/>
              <a:gd name="connsiteX21" fmla="*/ 1041 w 9847"/>
              <a:gd name="connsiteY21" fmla="*/ 6962 h 9942"/>
              <a:gd name="connsiteX22" fmla="*/ 1010 w 9847"/>
              <a:gd name="connsiteY22" fmla="*/ 6923 h 9942"/>
              <a:gd name="connsiteX23" fmla="*/ 946 w 9847"/>
              <a:gd name="connsiteY23" fmla="*/ 6861 h 9942"/>
              <a:gd name="connsiteX24" fmla="*/ 885 w 9847"/>
              <a:gd name="connsiteY24" fmla="*/ 6816 h 9942"/>
              <a:gd name="connsiteX25" fmla="*/ 824 w 9847"/>
              <a:gd name="connsiteY25" fmla="*/ 6789 h 9942"/>
              <a:gd name="connsiteX26" fmla="*/ 765 w 9847"/>
              <a:gd name="connsiteY26" fmla="*/ 6778 h 9942"/>
              <a:gd name="connsiteX27" fmla="*/ 707 w 9847"/>
              <a:gd name="connsiteY27" fmla="*/ 6783 h 9942"/>
              <a:gd name="connsiteX28" fmla="*/ 652 w 9847"/>
              <a:gd name="connsiteY28" fmla="*/ 6802 h 9942"/>
              <a:gd name="connsiteX29" fmla="*/ 602 w 9847"/>
              <a:gd name="connsiteY29" fmla="*/ 6834 h 9942"/>
              <a:gd name="connsiteX30" fmla="*/ 557 w 9847"/>
              <a:gd name="connsiteY30" fmla="*/ 6879 h 9942"/>
              <a:gd name="connsiteX31" fmla="*/ 517 w 9847"/>
              <a:gd name="connsiteY31" fmla="*/ 6938 h 9942"/>
              <a:gd name="connsiteX32" fmla="*/ 483 w 9847"/>
              <a:gd name="connsiteY32" fmla="*/ 7007 h 9942"/>
              <a:gd name="connsiteX33" fmla="*/ 455 w 9847"/>
              <a:gd name="connsiteY33" fmla="*/ 7086 h 9942"/>
              <a:gd name="connsiteX34" fmla="*/ 436 w 9847"/>
              <a:gd name="connsiteY34" fmla="*/ 7175 h 9942"/>
              <a:gd name="connsiteX35" fmla="*/ 424 w 9847"/>
              <a:gd name="connsiteY35" fmla="*/ 7268 h 9942"/>
              <a:gd name="connsiteX36" fmla="*/ 421 w 9847"/>
              <a:gd name="connsiteY36" fmla="*/ 7372 h 9942"/>
              <a:gd name="connsiteX37" fmla="*/ 428 w 9847"/>
              <a:gd name="connsiteY37" fmla="*/ 7480 h 9942"/>
              <a:gd name="connsiteX38" fmla="*/ 434 w 9847"/>
              <a:gd name="connsiteY38" fmla="*/ 7536 h 9942"/>
              <a:gd name="connsiteX39" fmla="*/ 449 w 9847"/>
              <a:gd name="connsiteY39" fmla="*/ 7631 h 9942"/>
              <a:gd name="connsiteX40" fmla="*/ 493 w 9847"/>
              <a:gd name="connsiteY40" fmla="*/ 7813 h 9942"/>
              <a:gd name="connsiteX41" fmla="*/ 551 w 9847"/>
              <a:gd name="connsiteY41" fmla="*/ 7987 h 9942"/>
              <a:gd name="connsiteX42" fmla="*/ 622 w 9847"/>
              <a:gd name="connsiteY42" fmla="*/ 8155 h 9942"/>
              <a:gd name="connsiteX43" fmla="*/ 707 w 9847"/>
              <a:gd name="connsiteY43" fmla="*/ 8313 h 9942"/>
              <a:gd name="connsiteX44" fmla="*/ 800 w 9847"/>
              <a:gd name="connsiteY44" fmla="*/ 8462 h 9942"/>
              <a:gd name="connsiteX45" fmla="*/ 902 w 9847"/>
              <a:gd name="connsiteY45" fmla="*/ 8601 h 9942"/>
              <a:gd name="connsiteX46" fmla="*/ 1015 w 9847"/>
              <a:gd name="connsiteY46" fmla="*/ 8729 h 9942"/>
              <a:gd name="connsiteX47" fmla="*/ 1132 w 9847"/>
              <a:gd name="connsiteY47" fmla="*/ 8848 h 9942"/>
              <a:gd name="connsiteX48" fmla="*/ 1256 w 9847"/>
              <a:gd name="connsiteY48" fmla="*/ 8953 h 9942"/>
              <a:gd name="connsiteX49" fmla="*/ 1382 w 9847"/>
              <a:gd name="connsiteY49" fmla="*/ 9044 h 9942"/>
              <a:gd name="connsiteX50" fmla="*/ 1512 w 9847"/>
              <a:gd name="connsiteY50" fmla="*/ 9124 h 9942"/>
              <a:gd name="connsiteX51" fmla="*/ 1641 w 9847"/>
              <a:gd name="connsiteY51" fmla="*/ 9190 h 9942"/>
              <a:gd name="connsiteX52" fmla="*/ 1772 w 9847"/>
              <a:gd name="connsiteY52" fmla="*/ 9241 h 9942"/>
              <a:gd name="connsiteX53" fmla="*/ 1902 w 9847"/>
              <a:gd name="connsiteY53" fmla="*/ 9275 h 9942"/>
              <a:gd name="connsiteX54" fmla="*/ 2028 w 9847"/>
              <a:gd name="connsiteY54" fmla="*/ 9296 h 9942"/>
              <a:gd name="connsiteX55" fmla="*/ 2089 w 9847"/>
              <a:gd name="connsiteY55" fmla="*/ 9297 h 9942"/>
              <a:gd name="connsiteX56" fmla="*/ 2159 w 9847"/>
              <a:gd name="connsiteY56" fmla="*/ 9296 h 9942"/>
              <a:gd name="connsiteX57" fmla="*/ 2298 w 9847"/>
              <a:gd name="connsiteY57" fmla="*/ 9274 h 9942"/>
              <a:gd name="connsiteX58" fmla="*/ 2428 w 9847"/>
              <a:gd name="connsiteY58" fmla="*/ 9226 h 9942"/>
              <a:gd name="connsiteX59" fmla="*/ 2554 w 9847"/>
              <a:gd name="connsiteY59" fmla="*/ 9153 h 9942"/>
              <a:gd name="connsiteX60" fmla="*/ 2667 w 9847"/>
              <a:gd name="connsiteY60" fmla="*/ 9056 h 9942"/>
              <a:gd name="connsiteX61" fmla="*/ 2769 w 9847"/>
              <a:gd name="connsiteY61" fmla="*/ 8932 h 9942"/>
              <a:gd name="connsiteX62" fmla="*/ 2835 w 9847"/>
              <a:gd name="connsiteY62" fmla="*/ 8825 h 9942"/>
              <a:gd name="connsiteX63" fmla="*/ 2874 w 9847"/>
              <a:gd name="connsiteY63" fmla="*/ 8744 h 9942"/>
              <a:gd name="connsiteX64" fmla="*/ 2909 w 9847"/>
              <a:gd name="connsiteY64" fmla="*/ 8658 h 9942"/>
              <a:gd name="connsiteX65" fmla="*/ 2941 w 9847"/>
              <a:gd name="connsiteY65" fmla="*/ 8566 h 9942"/>
              <a:gd name="connsiteX66" fmla="*/ 2954 w 9847"/>
              <a:gd name="connsiteY66" fmla="*/ 8516 h 9942"/>
              <a:gd name="connsiteX67" fmla="*/ 2972 w 9847"/>
              <a:gd name="connsiteY67" fmla="*/ 8439 h 9942"/>
              <a:gd name="connsiteX68" fmla="*/ 2999 w 9847"/>
              <a:gd name="connsiteY68" fmla="*/ 8285 h 9942"/>
              <a:gd name="connsiteX69" fmla="*/ 3013 w 9847"/>
              <a:gd name="connsiteY69" fmla="*/ 8142 h 9942"/>
              <a:gd name="connsiteX70" fmla="*/ 3017 w 9847"/>
              <a:gd name="connsiteY70" fmla="*/ 8001 h 9942"/>
              <a:gd name="connsiteX71" fmla="*/ 3009 w 9847"/>
              <a:gd name="connsiteY71" fmla="*/ 7868 h 9942"/>
              <a:gd name="connsiteX72" fmla="*/ 2992 w 9847"/>
              <a:gd name="connsiteY72" fmla="*/ 7738 h 9942"/>
              <a:gd name="connsiteX73" fmla="*/ 2967 w 9847"/>
              <a:gd name="connsiteY73" fmla="*/ 7609 h 9942"/>
              <a:gd name="connsiteX74" fmla="*/ 2933 w 9847"/>
              <a:gd name="connsiteY74" fmla="*/ 7485 h 9942"/>
              <a:gd name="connsiteX75" fmla="*/ 2872 w 9847"/>
              <a:gd name="connsiteY75" fmla="*/ 7303 h 9942"/>
              <a:gd name="connsiteX76" fmla="*/ 2774 w 9847"/>
              <a:gd name="connsiteY76" fmla="*/ 7065 h 9942"/>
              <a:gd name="connsiteX77" fmla="*/ 2607 w 9847"/>
              <a:gd name="connsiteY77" fmla="*/ 6710 h 9942"/>
              <a:gd name="connsiteX78" fmla="*/ 2494 w 9847"/>
              <a:gd name="connsiteY78" fmla="*/ 6463 h 9942"/>
              <a:gd name="connsiteX79" fmla="*/ 2337 w 9847"/>
              <a:gd name="connsiteY79" fmla="*/ 6129 h 9942"/>
              <a:gd name="connsiteX80" fmla="*/ 2050 w 9847"/>
              <a:gd name="connsiteY80" fmla="*/ 5519 h 9942"/>
              <a:gd name="connsiteX81" fmla="*/ 1909 w 9847"/>
              <a:gd name="connsiteY81" fmla="*/ 5188 h 9942"/>
              <a:gd name="connsiteX82" fmla="*/ 1821 w 9847"/>
              <a:gd name="connsiteY82" fmla="*/ 4962 h 9942"/>
              <a:gd name="connsiteX83" fmla="*/ 1740 w 9847"/>
              <a:gd name="connsiteY83" fmla="*/ 4732 h 9942"/>
              <a:gd name="connsiteX84" fmla="*/ 1673 w 9847"/>
              <a:gd name="connsiteY84" fmla="*/ 4503 h 9942"/>
              <a:gd name="connsiteX85" fmla="*/ 1620 w 9847"/>
              <a:gd name="connsiteY85" fmla="*/ 4270 h 9942"/>
              <a:gd name="connsiteX86" fmla="*/ 1582 w 9847"/>
              <a:gd name="connsiteY86" fmla="*/ 4041 h 9942"/>
              <a:gd name="connsiteX87" fmla="*/ 1565 w 9847"/>
              <a:gd name="connsiteY87" fmla="*/ 3817 h 9942"/>
              <a:gd name="connsiteX88" fmla="*/ 1568 w 9847"/>
              <a:gd name="connsiteY88" fmla="*/ 3651 h 9942"/>
              <a:gd name="connsiteX89" fmla="*/ 1576 w 9847"/>
              <a:gd name="connsiteY89" fmla="*/ 3544 h 9942"/>
              <a:gd name="connsiteX90" fmla="*/ 1591 w 9847"/>
              <a:gd name="connsiteY90" fmla="*/ 3437 h 9942"/>
              <a:gd name="connsiteX91" fmla="*/ 1615 w 9847"/>
              <a:gd name="connsiteY91" fmla="*/ 3333 h 9942"/>
              <a:gd name="connsiteX92" fmla="*/ 1642 w 9847"/>
              <a:gd name="connsiteY92" fmla="*/ 3231 h 9942"/>
              <a:gd name="connsiteX93" fmla="*/ 1681 w 9847"/>
              <a:gd name="connsiteY93" fmla="*/ 3132 h 9942"/>
              <a:gd name="connsiteX94" fmla="*/ 1702 w 9847"/>
              <a:gd name="connsiteY94" fmla="*/ 3085 h 9942"/>
              <a:gd name="connsiteX95" fmla="*/ 1734 w 9847"/>
              <a:gd name="connsiteY95" fmla="*/ 3015 h 9942"/>
              <a:gd name="connsiteX96" fmla="*/ 1807 w 9847"/>
              <a:gd name="connsiteY96" fmla="*/ 2899 h 9942"/>
              <a:gd name="connsiteX97" fmla="*/ 1892 w 9847"/>
              <a:gd name="connsiteY97" fmla="*/ 2798 h 9942"/>
              <a:gd name="connsiteX98" fmla="*/ 1983 w 9847"/>
              <a:gd name="connsiteY98" fmla="*/ 2714 h 9942"/>
              <a:gd name="connsiteX99" fmla="*/ 2082 w 9847"/>
              <a:gd name="connsiteY99" fmla="*/ 2644 h 9942"/>
              <a:gd name="connsiteX100" fmla="*/ 2188 w 9847"/>
              <a:gd name="connsiteY100" fmla="*/ 2588 h 9942"/>
              <a:gd name="connsiteX101" fmla="*/ 2298 w 9847"/>
              <a:gd name="connsiteY101" fmla="*/ 2548 h 9942"/>
              <a:gd name="connsiteX102" fmla="*/ 2411 w 9847"/>
              <a:gd name="connsiteY102" fmla="*/ 2520 h 9942"/>
              <a:gd name="connsiteX103" fmla="*/ 2527 w 9847"/>
              <a:gd name="connsiteY103" fmla="*/ 2504 h 9942"/>
              <a:gd name="connsiteX104" fmla="*/ 2645 w 9847"/>
              <a:gd name="connsiteY104" fmla="*/ 2499 h 9942"/>
              <a:gd name="connsiteX105" fmla="*/ 2763 w 9847"/>
              <a:gd name="connsiteY105" fmla="*/ 2505 h 9942"/>
              <a:gd name="connsiteX106" fmla="*/ 2878 w 9847"/>
              <a:gd name="connsiteY106" fmla="*/ 2522 h 9942"/>
              <a:gd name="connsiteX107" fmla="*/ 2992 w 9847"/>
              <a:gd name="connsiteY107" fmla="*/ 2548 h 9942"/>
              <a:gd name="connsiteX108" fmla="*/ 3103 w 9847"/>
              <a:gd name="connsiteY108" fmla="*/ 2582 h 9942"/>
              <a:gd name="connsiteX109" fmla="*/ 3208 w 9847"/>
              <a:gd name="connsiteY109" fmla="*/ 2623 h 9942"/>
              <a:gd name="connsiteX110" fmla="*/ 3307 w 9847"/>
              <a:gd name="connsiteY110" fmla="*/ 2673 h 9942"/>
              <a:gd name="connsiteX111" fmla="*/ 3355 w 9847"/>
              <a:gd name="connsiteY111" fmla="*/ 2701 h 9942"/>
              <a:gd name="connsiteX112" fmla="*/ 3408 w 9847"/>
              <a:gd name="connsiteY112" fmla="*/ 2734 h 9942"/>
              <a:gd name="connsiteX113" fmla="*/ 3514 w 9847"/>
              <a:gd name="connsiteY113" fmla="*/ 2808 h 9942"/>
              <a:gd name="connsiteX114" fmla="*/ 3616 w 9847"/>
              <a:gd name="connsiteY114" fmla="*/ 2891 h 9942"/>
              <a:gd name="connsiteX115" fmla="*/ 3716 w 9847"/>
              <a:gd name="connsiteY115" fmla="*/ 2980 h 9942"/>
              <a:gd name="connsiteX116" fmla="*/ 3860 w 9847"/>
              <a:gd name="connsiteY116" fmla="*/ 3128 h 9942"/>
              <a:gd name="connsiteX117" fmla="*/ 4042 w 9847"/>
              <a:gd name="connsiteY117" fmla="*/ 3348 h 9942"/>
              <a:gd name="connsiteX118" fmla="*/ 4207 w 9847"/>
              <a:gd name="connsiteY118" fmla="*/ 3593 h 9942"/>
              <a:gd name="connsiteX119" fmla="*/ 4357 w 9847"/>
              <a:gd name="connsiteY119" fmla="*/ 3857 h 9942"/>
              <a:gd name="connsiteX120" fmla="*/ 4493 w 9847"/>
              <a:gd name="connsiteY120" fmla="*/ 4137 h 9942"/>
              <a:gd name="connsiteX121" fmla="*/ 4608 w 9847"/>
              <a:gd name="connsiteY121" fmla="*/ 4429 h 9942"/>
              <a:gd name="connsiteX122" fmla="*/ 4658 w 9847"/>
              <a:gd name="connsiteY122" fmla="*/ 4582 h 9942"/>
              <a:gd name="connsiteX123" fmla="*/ 4695 w 9847"/>
              <a:gd name="connsiteY123" fmla="*/ 4694 h 9942"/>
              <a:gd name="connsiteX124" fmla="*/ 4756 w 9847"/>
              <a:gd name="connsiteY124" fmla="*/ 4924 h 9942"/>
              <a:gd name="connsiteX125" fmla="*/ 4806 w 9847"/>
              <a:gd name="connsiteY125" fmla="*/ 5157 h 9942"/>
              <a:gd name="connsiteX126" fmla="*/ 4849 w 9847"/>
              <a:gd name="connsiteY126" fmla="*/ 5393 h 9942"/>
              <a:gd name="connsiteX127" fmla="*/ 4905 w 9847"/>
              <a:gd name="connsiteY127" fmla="*/ 5750 h 9942"/>
              <a:gd name="connsiteX128" fmla="*/ 4973 w 9847"/>
              <a:gd name="connsiteY128" fmla="*/ 6228 h 9942"/>
              <a:gd name="connsiteX129" fmla="*/ 5029 w 9847"/>
              <a:gd name="connsiteY129" fmla="*/ 6581 h 9942"/>
              <a:gd name="connsiteX130" fmla="*/ 5071 w 9847"/>
              <a:gd name="connsiteY130" fmla="*/ 6814 h 9942"/>
              <a:gd name="connsiteX131" fmla="*/ 5122 w 9847"/>
              <a:gd name="connsiteY131" fmla="*/ 7041 h 9942"/>
              <a:gd name="connsiteX132" fmla="*/ 5182 w 9847"/>
              <a:gd name="connsiteY132" fmla="*/ 7265 h 9942"/>
              <a:gd name="connsiteX133" fmla="*/ 5254 w 9847"/>
              <a:gd name="connsiteY133" fmla="*/ 7484 h 9942"/>
              <a:gd name="connsiteX134" fmla="*/ 5340 w 9847"/>
              <a:gd name="connsiteY134" fmla="*/ 7693 h 9942"/>
              <a:gd name="connsiteX135" fmla="*/ 5443 w 9847"/>
              <a:gd name="connsiteY135" fmla="*/ 7897 h 9942"/>
              <a:gd name="connsiteX136" fmla="*/ 5563 w 9847"/>
              <a:gd name="connsiteY136" fmla="*/ 8090 h 9942"/>
              <a:gd name="connsiteX137" fmla="*/ 5631 w 9847"/>
              <a:gd name="connsiteY137" fmla="*/ 8182 h 9942"/>
              <a:gd name="connsiteX138" fmla="*/ 5660 w 9847"/>
              <a:gd name="connsiteY138" fmla="*/ 8221 h 9942"/>
              <a:gd name="connsiteX139" fmla="*/ 5724 w 9847"/>
              <a:gd name="connsiteY139" fmla="*/ 8290 h 9942"/>
              <a:gd name="connsiteX140" fmla="*/ 5787 w 9847"/>
              <a:gd name="connsiteY140" fmla="*/ 8350 h 9942"/>
              <a:gd name="connsiteX141" fmla="*/ 5852 w 9847"/>
              <a:gd name="connsiteY141" fmla="*/ 8402 h 9942"/>
              <a:gd name="connsiteX142" fmla="*/ 5916 w 9847"/>
              <a:gd name="connsiteY142" fmla="*/ 8442 h 9942"/>
              <a:gd name="connsiteX143" fmla="*/ 5983 w 9847"/>
              <a:gd name="connsiteY143" fmla="*/ 8472 h 9942"/>
              <a:gd name="connsiteX144" fmla="*/ 6049 w 9847"/>
              <a:gd name="connsiteY144" fmla="*/ 8493 h 9942"/>
              <a:gd name="connsiteX145" fmla="*/ 6117 w 9847"/>
              <a:gd name="connsiteY145" fmla="*/ 8505 h 9942"/>
              <a:gd name="connsiteX146" fmla="*/ 6184 w 9847"/>
              <a:gd name="connsiteY146" fmla="*/ 8505 h 9942"/>
              <a:gd name="connsiteX147" fmla="*/ 6251 w 9847"/>
              <a:gd name="connsiteY147" fmla="*/ 8497 h 9942"/>
              <a:gd name="connsiteX148" fmla="*/ 6318 w 9847"/>
              <a:gd name="connsiteY148" fmla="*/ 8478 h 9942"/>
              <a:gd name="connsiteX149" fmla="*/ 6385 w 9847"/>
              <a:gd name="connsiteY149" fmla="*/ 8450 h 9942"/>
              <a:gd name="connsiteX150" fmla="*/ 6452 w 9847"/>
              <a:gd name="connsiteY150" fmla="*/ 8413 h 9942"/>
              <a:gd name="connsiteX151" fmla="*/ 6517 w 9847"/>
              <a:gd name="connsiteY151" fmla="*/ 8364 h 9942"/>
              <a:gd name="connsiteX152" fmla="*/ 6582 w 9847"/>
              <a:gd name="connsiteY152" fmla="*/ 8307 h 9942"/>
              <a:gd name="connsiteX153" fmla="*/ 6646 w 9847"/>
              <a:gd name="connsiteY153" fmla="*/ 8239 h 9942"/>
              <a:gd name="connsiteX154" fmla="*/ 6677 w 9847"/>
              <a:gd name="connsiteY154" fmla="*/ 8201 h 9942"/>
              <a:gd name="connsiteX155" fmla="*/ 6706 w 9847"/>
              <a:gd name="connsiteY155" fmla="*/ 8165 h 9942"/>
              <a:gd name="connsiteX156" fmla="*/ 6757 w 9847"/>
              <a:gd name="connsiteY156" fmla="*/ 8093 h 9942"/>
              <a:gd name="connsiteX157" fmla="*/ 6798 w 9847"/>
              <a:gd name="connsiteY157" fmla="*/ 8013 h 9942"/>
              <a:gd name="connsiteX158" fmla="*/ 6836 w 9847"/>
              <a:gd name="connsiteY158" fmla="*/ 7931 h 9942"/>
              <a:gd name="connsiteX159" fmla="*/ 6881 w 9847"/>
              <a:gd name="connsiteY159" fmla="*/ 7805 h 9942"/>
              <a:gd name="connsiteX160" fmla="*/ 6925 w 9847"/>
              <a:gd name="connsiteY160" fmla="*/ 7626 h 9942"/>
              <a:gd name="connsiteX161" fmla="*/ 6955 w 9847"/>
              <a:gd name="connsiteY161" fmla="*/ 7440 h 9942"/>
              <a:gd name="connsiteX162" fmla="*/ 6972 w 9847"/>
              <a:gd name="connsiteY162" fmla="*/ 7247 h 9942"/>
              <a:gd name="connsiteX163" fmla="*/ 6987 w 9847"/>
              <a:gd name="connsiteY163" fmla="*/ 6951 h 9942"/>
              <a:gd name="connsiteX164" fmla="*/ 6995 w 9847"/>
              <a:gd name="connsiteY164" fmla="*/ 6755 h 9942"/>
              <a:gd name="connsiteX165" fmla="*/ 7007 w 9847"/>
              <a:gd name="connsiteY165" fmla="*/ 6489 h 9942"/>
              <a:gd name="connsiteX166" fmla="*/ 7020 w 9847"/>
              <a:gd name="connsiteY166" fmla="*/ 5955 h 9942"/>
              <a:gd name="connsiteX167" fmla="*/ 7020 w 9847"/>
              <a:gd name="connsiteY167" fmla="*/ 5420 h 9942"/>
              <a:gd name="connsiteX168" fmla="*/ 7010 w 9847"/>
              <a:gd name="connsiteY168" fmla="*/ 4887 h 9942"/>
              <a:gd name="connsiteX169" fmla="*/ 7001 w 9847"/>
              <a:gd name="connsiteY169" fmla="*/ 4620 h 9942"/>
              <a:gd name="connsiteX170" fmla="*/ 6998 w 9847"/>
              <a:gd name="connsiteY170" fmla="*/ 4558 h 9942"/>
              <a:gd name="connsiteX171" fmla="*/ 6986 w 9847"/>
              <a:gd name="connsiteY171" fmla="*/ 4429 h 9942"/>
              <a:gd name="connsiteX172" fmla="*/ 6968 w 9847"/>
              <a:gd name="connsiteY172" fmla="*/ 4305 h 9942"/>
              <a:gd name="connsiteX173" fmla="*/ 6940 w 9847"/>
              <a:gd name="connsiteY173" fmla="*/ 4185 h 9942"/>
              <a:gd name="connsiteX174" fmla="*/ 6911 w 9847"/>
              <a:gd name="connsiteY174" fmla="*/ 4067 h 9942"/>
              <a:gd name="connsiteX175" fmla="*/ 6872 w 9847"/>
              <a:gd name="connsiteY175" fmla="*/ 3955 h 9942"/>
              <a:gd name="connsiteX176" fmla="*/ 6828 w 9847"/>
              <a:gd name="connsiteY176" fmla="*/ 3847 h 9942"/>
              <a:gd name="connsiteX177" fmla="*/ 6778 w 9847"/>
              <a:gd name="connsiteY177" fmla="*/ 3744 h 9942"/>
              <a:gd name="connsiteX178" fmla="*/ 6721 w 9847"/>
              <a:gd name="connsiteY178" fmla="*/ 3651 h 9942"/>
              <a:gd name="connsiteX179" fmla="*/ 6660 w 9847"/>
              <a:gd name="connsiteY179" fmla="*/ 3564 h 9942"/>
              <a:gd name="connsiteX180" fmla="*/ 6593 w 9847"/>
              <a:gd name="connsiteY180" fmla="*/ 3487 h 9942"/>
              <a:gd name="connsiteX181" fmla="*/ 6521 w 9847"/>
              <a:gd name="connsiteY181" fmla="*/ 3418 h 9942"/>
              <a:gd name="connsiteX182" fmla="*/ 6445 w 9847"/>
              <a:gd name="connsiteY182" fmla="*/ 3360 h 9942"/>
              <a:gd name="connsiteX183" fmla="*/ 6363 w 9847"/>
              <a:gd name="connsiteY183" fmla="*/ 3311 h 9942"/>
              <a:gd name="connsiteX184" fmla="*/ 6276 w 9847"/>
              <a:gd name="connsiteY184" fmla="*/ 3276 h 9942"/>
              <a:gd name="connsiteX185" fmla="*/ 6185 w 9847"/>
              <a:gd name="connsiteY185" fmla="*/ 3253 h 9942"/>
              <a:gd name="connsiteX186" fmla="*/ 6138 w 9847"/>
              <a:gd name="connsiteY186" fmla="*/ 3248 h 9942"/>
              <a:gd name="connsiteX187" fmla="*/ 6113 w 9847"/>
              <a:gd name="connsiteY187" fmla="*/ 3247 h 9942"/>
              <a:gd name="connsiteX188" fmla="*/ 6064 w 9847"/>
              <a:gd name="connsiteY188" fmla="*/ 3252 h 9942"/>
              <a:gd name="connsiteX189" fmla="*/ 6015 w 9847"/>
              <a:gd name="connsiteY189" fmla="*/ 3266 h 9942"/>
              <a:gd name="connsiteX190" fmla="*/ 5967 w 9847"/>
              <a:gd name="connsiteY190" fmla="*/ 3291 h 9942"/>
              <a:gd name="connsiteX191" fmla="*/ 5923 w 9847"/>
              <a:gd name="connsiteY191" fmla="*/ 3325 h 9942"/>
              <a:gd name="connsiteX192" fmla="*/ 5885 w 9847"/>
              <a:gd name="connsiteY192" fmla="*/ 3369 h 9942"/>
              <a:gd name="connsiteX193" fmla="*/ 5853 w 9847"/>
              <a:gd name="connsiteY193" fmla="*/ 3421 h 9942"/>
              <a:gd name="connsiteX194" fmla="*/ 5830 w 9847"/>
              <a:gd name="connsiteY194" fmla="*/ 3479 h 9942"/>
              <a:gd name="connsiteX195" fmla="*/ 5822 w 9847"/>
              <a:gd name="connsiteY195" fmla="*/ 3512 h 9942"/>
              <a:gd name="connsiteX196" fmla="*/ 5818 w 9847"/>
              <a:gd name="connsiteY196" fmla="*/ 3539 h 9942"/>
              <a:gd name="connsiteX197" fmla="*/ 5812 w 9847"/>
              <a:gd name="connsiteY197" fmla="*/ 3590 h 9942"/>
              <a:gd name="connsiteX198" fmla="*/ 5817 w 9847"/>
              <a:gd name="connsiteY198" fmla="*/ 3669 h 9942"/>
              <a:gd name="connsiteX199" fmla="*/ 5837 w 9847"/>
              <a:gd name="connsiteY199" fmla="*/ 3773 h 9942"/>
              <a:gd name="connsiteX200" fmla="*/ 5875 w 9847"/>
              <a:gd name="connsiteY200" fmla="*/ 3866 h 9942"/>
              <a:gd name="connsiteX201" fmla="*/ 5899 w 9847"/>
              <a:gd name="connsiteY201" fmla="*/ 3907 h 9942"/>
              <a:gd name="connsiteX202" fmla="*/ 5945 w 9847"/>
              <a:gd name="connsiteY202" fmla="*/ 3979 h 9942"/>
              <a:gd name="connsiteX203" fmla="*/ 6038 w 9847"/>
              <a:gd name="connsiteY203" fmla="*/ 4097 h 9942"/>
              <a:gd name="connsiteX204" fmla="*/ 6135 w 9847"/>
              <a:gd name="connsiteY204" fmla="*/ 4194 h 9942"/>
              <a:gd name="connsiteX205" fmla="*/ 6234 w 9847"/>
              <a:gd name="connsiteY205" fmla="*/ 4270 h 9942"/>
              <a:gd name="connsiteX206" fmla="*/ 6334 w 9847"/>
              <a:gd name="connsiteY206" fmla="*/ 4321 h 9942"/>
              <a:gd name="connsiteX207" fmla="*/ 6435 w 9847"/>
              <a:gd name="connsiteY207" fmla="*/ 4353 h 9942"/>
              <a:gd name="connsiteX208" fmla="*/ 6536 w 9847"/>
              <a:gd name="connsiteY208" fmla="*/ 4366 h 9942"/>
              <a:gd name="connsiteX209" fmla="*/ 6639 w 9847"/>
              <a:gd name="connsiteY209" fmla="*/ 4356 h 9942"/>
              <a:gd name="connsiteX210" fmla="*/ 6739 w 9847"/>
              <a:gd name="connsiteY210" fmla="*/ 4331 h 9942"/>
              <a:gd name="connsiteX211" fmla="*/ 6841 w 9847"/>
              <a:gd name="connsiteY211" fmla="*/ 4288 h 9942"/>
              <a:gd name="connsiteX212" fmla="*/ 6939 w 9847"/>
              <a:gd name="connsiteY212" fmla="*/ 4231 h 9942"/>
              <a:gd name="connsiteX213" fmla="*/ 7036 w 9847"/>
              <a:gd name="connsiteY213" fmla="*/ 4157 h 9942"/>
              <a:gd name="connsiteX214" fmla="*/ 7129 w 9847"/>
              <a:gd name="connsiteY214" fmla="*/ 4068 h 9942"/>
              <a:gd name="connsiteX215" fmla="*/ 7220 w 9847"/>
              <a:gd name="connsiteY215" fmla="*/ 3968 h 9942"/>
              <a:gd name="connsiteX216" fmla="*/ 7307 w 9847"/>
              <a:gd name="connsiteY216" fmla="*/ 3856 h 9942"/>
              <a:gd name="connsiteX217" fmla="*/ 7388 w 9847"/>
              <a:gd name="connsiteY217" fmla="*/ 3730 h 9942"/>
              <a:gd name="connsiteX218" fmla="*/ 7428 w 9847"/>
              <a:gd name="connsiteY218" fmla="*/ 3663 h 9942"/>
              <a:gd name="connsiteX219" fmla="*/ 7497 w 9847"/>
              <a:gd name="connsiteY219" fmla="*/ 3540 h 9942"/>
              <a:gd name="connsiteX220" fmla="*/ 7623 w 9847"/>
              <a:gd name="connsiteY220" fmla="*/ 3278 h 9942"/>
              <a:gd name="connsiteX221" fmla="*/ 7730 w 9847"/>
              <a:gd name="connsiteY221" fmla="*/ 2998 h 9942"/>
              <a:gd name="connsiteX222" fmla="*/ 7797 w 9847"/>
              <a:gd name="connsiteY222" fmla="*/ 2780 h 9942"/>
              <a:gd name="connsiteX223" fmla="*/ 7836 w 9847"/>
              <a:gd name="connsiteY223" fmla="*/ 2632 h 9942"/>
              <a:gd name="connsiteX224" fmla="*/ 7868 w 9847"/>
              <a:gd name="connsiteY224" fmla="*/ 2481 h 9942"/>
              <a:gd name="connsiteX225" fmla="*/ 7896 w 9847"/>
              <a:gd name="connsiteY225" fmla="*/ 2325 h 9942"/>
              <a:gd name="connsiteX226" fmla="*/ 7916 w 9847"/>
              <a:gd name="connsiteY226" fmla="*/ 2172 h 9942"/>
              <a:gd name="connsiteX227" fmla="*/ 7929 w 9847"/>
              <a:gd name="connsiteY227" fmla="*/ 2015 h 9942"/>
              <a:gd name="connsiteX228" fmla="*/ 7937 w 9847"/>
              <a:gd name="connsiteY228" fmla="*/ 1857 h 9942"/>
              <a:gd name="connsiteX229" fmla="*/ 7935 w 9847"/>
              <a:gd name="connsiteY229" fmla="*/ 1700 h 9942"/>
              <a:gd name="connsiteX230" fmla="*/ 7927 w 9847"/>
              <a:gd name="connsiteY230" fmla="*/ 1541 h 9942"/>
              <a:gd name="connsiteX231" fmla="*/ 7913 w 9847"/>
              <a:gd name="connsiteY231" fmla="*/ 1384 h 9942"/>
              <a:gd name="connsiteX232" fmla="*/ 7902 w 9847"/>
              <a:gd name="connsiteY232" fmla="*/ 1305 h 9942"/>
              <a:gd name="connsiteX233" fmla="*/ 7884 w 9847"/>
              <a:gd name="connsiteY233" fmla="*/ 1198 h 9942"/>
              <a:gd name="connsiteX234" fmla="*/ 7860 w 9847"/>
              <a:gd name="connsiteY234" fmla="*/ 1022 h 9942"/>
              <a:gd name="connsiteX235" fmla="*/ 7851 w 9847"/>
              <a:gd name="connsiteY235" fmla="*/ 902 h 9942"/>
              <a:gd name="connsiteX236" fmla="*/ 7853 w 9847"/>
              <a:gd name="connsiteY236" fmla="*/ 785 h 9942"/>
              <a:gd name="connsiteX237" fmla="*/ 7871 w 9847"/>
              <a:gd name="connsiteY237" fmla="*/ 676 h 9942"/>
              <a:gd name="connsiteX238" fmla="*/ 7899 w 9847"/>
              <a:gd name="connsiteY238" fmla="*/ 604 h 9942"/>
              <a:gd name="connsiteX239" fmla="*/ 7922 w 9847"/>
              <a:gd name="connsiteY239" fmla="*/ 558 h 9942"/>
              <a:gd name="connsiteX240" fmla="*/ 7954 w 9847"/>
              <a:gd name="connsiteY240" fmla="*/ 519 h 9942"/>
              <a:gd name="connsiteX241" fmla="*/ 7990 w 9847"/>
              <a:gd name="connsiteY241" fmla="*/ 485 h 9942"/>
              <a:gd name="connsiteX242" fmla="*/ 8010 w 9847"/>
              <a:gd name="connsiteY242" fmla="*/ 471 h 9942"/>
              <a:gd name="connsiteX243" fmla="*/ 8045 w 9847"/>
              <a:gd name="connsiteY243" fmla="*/ 451 h 9942"/>
              <a:gd name="connsiteX244" fmla="*/ 8112 w 9847"/>
              <a:gd name="connsiteY244" fmla="*/ 437 h 9942"/>
              <a:gd name="connsiteX245" fmla="*/ 8178 w 9847"/>
              <a:gd name="connsiteY245" fmla="*/ 446 h 9942"/>
              <a:gd name="connsiteX246" fmla="*/ 8246 w 9847"/>
              <a:gd name="connsiteY246" fmla="*/ 478 h 9942"/>
              <a:gd name="connsiteX247" fmla="*/ 8311 w 9847"/>
              <a:gd name="connsiteY247" fmla="*/ 524 h 9942"/>
              <a:gd name="connsiteX248" fmla="*/ 8370 w 9847"/>
              <a:gd name="connsiteY248" fmla="*/ 586 h 9942"/>
              <a:gd name="connsiteX249" fmla="*/ 8424 w 9847"/>
              <a:gd name="connsiteY249" fmla="*/ 654 h 9942"/>
              <a:gd name="connsiteX250" fmla="*/ 8468 w 9847"/>
              <a:gd name="connsiteY250" fmla="*/ 725 h 9942"/>
              <a:gd name="connsiteX251" fmla="*/ 8489 w 9847"/>
              <a:gd name="connsiteY251" fmla="*/ 761 h 9942"/>
              <a:gd name="connsiteX252" fmla="*/ 8571 w 9847"/>
              <a:gd name="connsiteY252" fmla="*/ 933 h 9942"/>
              <a:gd name="connsiteX253" fmla="*/ 8708 w 9847"/>
              <a:gd name="connsiteY253" fmla="*/ 1215 h 9942"/>
              <a:gd name="connsiteX254" fmla="*/ 8780 w 9847"/>
              <a:gd name="connsiteY254" fmla="*/ 1340 h 9942"/>
              <a:gd name="connsiteX255" fmla="*/ 8833 w 9847"/>
              <a:gd name="connsiteY255" fmla="*/ 1414 h 9942"/>
              <a:gd name="connsiteX256" fmla="*/ 8887 w 9847"/>
              <a:gd name="connsiteY256" fmla="*/ 1479 h 9942"/>
              <a:gd name="connsiteX257" fmla="*/ 8942 w 9847"/>
              <a:gd name="connsiteY257" fmla="*/ 1526 h 9942"/>
              <a:gd name="connsiteX258" fmla="*/ 9002 w 9847"/>
              <a:gd name="connsiteY258" fmla="*/ 1558 h 9942"/>
              <a:gd name="connsiteX259" fmla="*/ 9063 w 9847"/>
              <a:gd name="connsiteY259" fmla="*/ 1571 h 9942"/>
              <a:gd name="connsiteX260" fmla="*/ 9127 w 9847"/>
              <a:gd name="connsiteY260" fmla="*/ 1563 h 9942"/>
              <a:gd name="connsiteX261" fmla="*/ 9195 w 9847"/>
              <a:gd name="connsiteY261" fmla="*/ 1531 h 9942"/>
              <a:gd name="connsiteX262" fmla="*/ 9266 w 9847"/>
              <a:gd name="connsiteY262" fmla="*/ 1472 h 9942"/>
              <a:gd name="connsiteX263" fmla="*/ 9341 w 9847"/>
              <a:gd name="connsiteY263" fmla="*/ 1382 h 9942"/>
              <a:gd name="connsiteX264" fmla="*/ 9380 w 9847"/>
              <a:gd name="connsiteY264" fmla="*/ 1325 h 9942"/>
              <a:gd name="connsiteX265" fmla="*/ 9418 w 9847"/>
              <a:gd name="connsiteY265" fmla="*/ 1262 h 9942"/>
              <a:gd name="connsiteX266" fmla="*/ 9484 w 9847"/>
              <a:gd name="connsiteY266" fmla="*/ 1124 h 9942"/>
              <a:gd name="connsiteX267" fmla="*/ 9538 w 9847"/>
              <a:gd name="connsiteY267" fmla="*/ 973 h 9942"/>
              <a:gd name="connsiteX268" fmla="*/ 9584 w 9847"/>
              <a:gd name="connsiteY268" fmla="*/ 818 h 9942"/>
              <a:gd name="connsiteX269" fmla="*/ 9605 w 9847"/>
              <a:gd name="connsiteY269" fmla="*/ 740 h 9942"/>
              <a:gd name="connsiteX270" fmla="*/ 9654 w 9847"/>
              <a:gd name="connsiteY270" fmla="*/ 552 h 9942"/>
              <a:gd name="connsiteX271" fmla="*/ 9738 w 9847"/>
              <a:gd name="connsiteY271" fmla="*/ 263 h 9942"/>
              <a:gd name="connsiteX272" fmla="*/ 9806 w 9847"/>
              <a:gd name="connsiteY272" fmla="*/ 83 h 9942"/>
              <a:gd name="connsiteX273" fmla="*/ 9847 w 9847"/>
              <a:gd name="connsiteY273" fmla="*/ 0 h 9942"/>
              <a:gd name="connsiteX0" fmla="*/ 0 w 9844"/>
              <a:gd name="connsiteY0" fmla="*/ 9930 h 9930"/>
              <a:gd name="connsiteX1" fmla="*/ 152 w 9844"/>
              <a:gd name="connsiteY1" fmla="*/ 9844 h 9930"/>
              <a:gd name="connsiteX2" fmla="*/ 299 w 9844"/>
              <a:gd name="connsiteY2" fmla="*/ 9743 h 9930"/>
              <a:gd name="connsiteX3" fmla="*/ 441 w 9844"/>
              <a:gd name="connsiteY3" fmla="*/ 9629 h 9930"/>
              <a:gd name="connsiteX4" fmla="*/ 575 w 9844"/>
              <a:gd name="connsiteY4" fmla="*/ 9503 h 9930"/>
              <a:gd name="connsiteX5" fmla="*/ 701 w 9844"/>
              <a:gd name="connsiteY5" fmla="*/ 9361 h 9930"/>
              <a:gd name="connsiteX6" fmla="*/ 816 w 9844"/>
              <a:gd name="connsiteY6" fmla="*/ 9206 h 9930"/>
              <a:gd name="connsiteX7" fmla="*/ 918 w 9844"/>
              <a:gd name="connsiteY7" fmla="*/ 9039 h 9930"/>
              <a:gd name="connsiteX8" fmla="*/ 1007 w 9844"/>
              <a:gd name="connsiteY8" fmla="*/ 8856 h 9930"/>
              <a:gd name="connsiteX9" fmla="*/ 1082 w 9844"/>
              <a:gd name="connsiteY9" fmla="*/ 8662 h 9930"/>
              <a:gd name="connsiteX10" fmla="*/ 1138 w 9844"/>
              <a:gd name="connsiteY10" fmla="*/ 8452 h 9930"/>
              <a:gd name="connsiteX11" fmla="*/ 1159 w 9844"/>
              <a:gd name="connsiteY11" fmla="*/ 8342 h 9930"/>
              <a:gd name="connsiteX12" fmla="*/ 1173 w 9844"/>
              <a:gd name="connsiteY12" fmla="*/ 8253 h 9930"/>
              <a:gd name="connsiteX13" fmla="*/ 1189 w 9844"/>
              <a:gd name="connsiteY13" fmla="*/ 8071 h 9930"/>
              <a:gd name="connsiteX14" fmla="*/ 1191 w 9844"/>
              <a:gd name="connsiteY14" fmla="*/ 7892 h 9930"/>
              <a:gd name="connsiteX15" fmla="*/ 1175 w 9844"/>
              <a:gd name="connsiteY15" fmla="*/ 7713 h 9930"/>
              <a:gd name="connsiteX16" fmla="*/ 1145 w 9844"/>
              <a:gd name="connsiteY16" fmla="*/ 7539 h 9930"/>
              <a:gd name="connsiteX17" fmla="*/ 1096 w 9844"/>
              <a:gd name="connsiteY17" fmla="*/ 7372 h 9930"/>
              <a:gd name="connsiteX18" fmla="*/ 1033 w 9844"/>
              <a:gd name="connsiteY18" fmla="*/ 7217 h 9930"/>
              <a:gd name="connsiteX19" fmla="*/ 950 w 9844"/>
              <a:gd name="connsiteY19" fmla="*/ 7071 h 9930"/>
              <a:gd name="connsiteX20" fmla="*/ 901 w 9844"/>
              <a:gd name="connsiteY20" fmla="*/ 7003 h 9930"/>
              <a:gd name="connsiteX21" fmla="*/ 870 w 9844"/>
              <a:gd name="connsiteY21" fmla="*/ 6963 h 9930"/>
              <a:gd name="connsiteX22" fmla="*/ 805 w 9844"/>
              <a:gd name="connsiteY22" fmla="*/ 6901 h 9930"/>
              <a:gd name="connsiteX23" fmla="*/ 743 w 9844"/>
              <a:gd name="connsiteY23" fmla="*/ 6856 h 9930"/>
              <a:gd name="connsiteX24" fmla="*/ 681 w 9844"/>
              <a:gd name="connsiteY24" fmla="*/ 6829 h 9930"/>
              <a:gd name="connsiteX25" fmla="*/ 621 w 9844"/>
              <a:gd name="connsiteY25" fmla="*/ 6818 h 9930"/>
              <a:gd name="connsiteX26" fmla="*/ 562 w 9844"/>
              <a:gd name="connsiteY26" fmla="*/ 6823 h 9930"/>
              <a:gd name="connsiteX27" fmla="*/ 506 w 9844"/>
              <a:gd name="connsiteY27" fmla="*/ 6842 h 9930"/>
              <a:gd name="connsiteX28" fmla="*/ 455 w 9844"/>
              <a:gd name="connsiteY28" fmla="*/ 6874 h 9930"/>
              <a:gd name="connsiteX29" fmla="*/ 410 w 9844"/>
              <a:gd name="connsiteY29" fmla="*/ 6919 h 9930"/>
              <a:gd name="connsiteX30" fmla="*/ 369 w 9844"/>
              <a:gd name="connsiteY30" fmla="*/ 6978 h 9930"/>
              <a:gd name="connsiteX31" fmla="*/ 335 w 9844"/>
              <a:gd name="connsiteY31" fmla="*/ 7048 h 9930"/>
              <a:gd name="connsiteX32" fmla="*/ 306 w 9844"/>
              <a:gd name="connsiteY32" fmla="*/ 7127 h 9930"/>
              <a:gd name="connsiteX33" fmla="*/ 287 w 9844"/>
              <a:gd name="connsiteY33" fmla="*/ 7217 h 9930"/>
              <a:gd name="connsiteX34" fmla="*/ 275 w 9844"/>
              <a:gd name="connsiteY34" fmla="*/ 7310 h 9930"/>
              <a:gd name="connsiteX35" fmla="*/ 272 w 9844"/>
              <a:gd name="connsiteY35" fmla="*/ 7415 h 9930"/>
              <a:gd name="connsiteX36" fmla="*/ 279 w 9844"/>
              <a:gd name="connsiteY36" fmla="*/ 7524 h 9930"/>
              <a:gd name="connsiteX37" fmla="*/ 285 w 9844"/>
              <a:gd name="connsiteY37" fmla="*/ 7580 h 9930"/>
              <a:gd name="connsiteX38" fmla="*/ 300 w 9844"/>
              <a:gd name="connsiteY38" fmla="*/ 7676 h 9930"/>
              <a:gd name="connsiteX39" fmla="*/ 345 w 9844"/>
              <a:gd name="connsiteY39" fmla="*/ 7859 h 9930"/>
              <a:gd name="connsiteX40" fmla="*/ 404 w 9844"/>
              <a:gd name="connsiteY40" fmla="*/ 8034 h 9930"/>
              <a:gd name="connsiteX41" fmla="*/ 476 w 9844"/>
              <a:gd name="connsiteY41" fmla="*/ 8203 h 9930"/>
              <a:gd name="connsiteX42" fmla="*/ 562 w 9844"/>
              <a:gd name="connsiteY42" fmla="*/ 8361 h 9930"/>
              <a:gd name="connsiteX43" fmla="*/ 656 w 9844"/>
              <a:gd name="connsiteY43" fmla="*/ 8511 h 9930"/>
              <a:gd name="connsiteX44" fmla="*/ 760 w 9844"/>
              <a:gd name="connsiteY44" fmla="*/ 8651 h 9930"/>
              <a:gd name="connsiteX45" fmla="*/ 875 w 9844"/>
              <a:gd name="connsiteY45" fmla="*/ 8780 h 9930"/>
              <a:gd name="connsiteX46" fmla="*/ 994 w 9844"/>
              <a:gd name="connsiteY46" fmla="*/ 8900 h 9930"/>
              <a:gd name="connsiteX47" fmla="*/ 1120 w 9844"/>
              <a:gd name="connsiteY47" fmla="*/ 9005 h 9930"/>
              <a:gd name="connsiteX48" fmla="*/ 1247 w 9844"/>
              <a:gd name="connsiteY48" fmla="*/ 9097 h 9930"/>
              <a:gd name="connsiteX49" fmla="*/ 1379 w 9844"/>
              <a:gd name="connsiteY49" fmla="*/ 9177 h 9930"/>
              <a:gd name="connsiteX50" fmla="*/ 1510 w 9844"/>
              <a:gd name="connsiteY50" fmla="*/ 9244 h 9930"/>
              <a:gd name="connsiteX51" fmla="*/ 1644 w 9844"/>
              <a:gd name="connsiteY51" fmla="*/ 9295 h 9930"/>
              <a:gd name="connsiteX52" fmla="*/ 1776 w 9844"/>
              <a:gd name="connsiteY52" fmla="*/ 9329 h 9930"/>
              <a:gd name="connsiteX53" fmla="*/ 1904 w 9844"/>
              <a:gd name="connsiteY53" fmla="*/ 9350 h 9930"/>
              <a:gd name="connsiteX54" fmla="*/ 1965 w 9844"/>
              <a:gd name="connsiteY54" fmla="*/ 9351 h 9930"/>
              <a:gd name="connsiteX55" fmla="*/ 2037 w 9844"/>
              <a:gd name="connsiteY55" fmla="*/ 9350 h 9930"/>
              <a:gd name="connsiteX56" fmla="*/ 2178 w 9844"/>
              <a:gd name="connsiteY56" fmla="*/ 9328 h 9930"/>
              <a:gd name="connsiteX57" fmla="*/ 2310 w 9844"/>
              <a:gd name="connsiteY57" fmla="*/ 9280 h 9930"/>
              <a:gd name="connsiteX58" fmla="*/ 2438 w 9844"/>
              <a:gd name="connsiteY58" fmla="*/ 9206 h 9930"/>
              <a:gd name="connsiteX59" fmla="*/ 2552 w 9844"/>
              <a:gd name="connsiteY59" fmla="*/ 9109 h 9930"/>
              <a:gd name="connsiteX60" fmla="*/ 2656 w 9844"/>
              <a:gd name="connsiteY60" fmla="*/ 8984 h 9930"/>
              <a:gd name="connsiteX61" fmla="*/ 2723 w 9844"/>
              <a:gd name="connsiteY61" fmla="*/ 8876 h 9930"/>
              <a:gd name="connsiteX62" fmla="*/ 2763 w 9844"/>
              <a:gd name="connsiteY62" fmla="*/ 8795 h 9930"/>
              <a:gd name="connsiteX63" fmla="*/ 2798 w 9844"/>
              <a:gd name="connsiteY63" fmla="*/ 8709 h 9930"/>
              <a:gd name="connsiteX64" fmla="*/ 2831 w 9844"/>
              <a:gd name="connsiteY64" fmla="*/ 8616 h 9930"/>
              <a:gd name="connsiteX65" fmla="*/ 2844 w 9844"/>
              <a:gd name="connsiteY65" fmla="*/ 8566 h 9930"/>
              <a:gd name="connsiteX66" fmla="*/ 2862 w 9844"/>
              <a:gd name="connsiteY66" fmla="*/ 8488 h 9930"/>
              <a:gd name="connsiteX67" fmla="*/ 2890 w 9844"/>
              <a:gd name="connsiteY67" fmla="*/ 8333 h 9930"/>
              <a:gd name="connsiteX68" fmla="*/ 2904 w 9844"/>
              <a:gd name="connsiteY68" fmla="*/ 8189 h 9930"/>
              <a:gd name="connsiteX69" fmla="*/ 2908 w 9844"/>
              <a:gd name="connsiteY69" fmla="*/ 8048 h 9930"/>
              <a:gd name="connsiteX70" fmla="*/ 2900 w 9844"/>
              <a:gd name="connsiteY70" fmla="*/ 7914 h 9930"/>
              <a:gd name="connsiteX71" fmla="*/ 2882 w 9844"/>
              <a:gd name="connsiteY71" fmla="*/ 7783 h 9930"/>
              <a:gd name="connsiteX72" fmla="*/ 2857 w 9844"/>
              <a:gd name="connsiteY72" fmla="*/ 7653 h 9930"/>
              <a:gd name="connsiteX73" fmla="*/ 2823 w 9844"/>
              <a:gd name="connsiteY73" fmla="*/ 7529 h 9930"/>
              <a:gd name="connsiteX74" fmla="*/ 2761 w 9844"/>
              <a:gd name="connsiteY74" fmla="*/ 7346 h 9930"/>
              <a:gd name="connsiteX75" fmla="*/ 2661 w 9844"/>
              <a:gd name="connsiteY75" fmla="*/ 7106 h 9930"/>
              <a:gd name="connsiteX76" fmla="*/ 2492 w 9844"/>
              <a:gd name="connsiteY76" fmla="*/ 6749 h 9930"/>
              <a:gd name="connsiteX77" fmla="*/ 2377 w 9844"/>
              <a:gd name="connsiteY77" fmla="*/ 6501 h 9930"/>
              <a:gd name="connsiteX78" fmla="*/ 2217 w 9844"/>
              <a:gd name="connsiteY78" fmla="*/ 6165 h 9930"/>
              <a:gd name="connsiteX79" fmla="*/ 1926 w 9844"/>
              <a:gd name="connsiteY79" fmla="*/ 5551 h 9930"/>
              <a:gd name="connsiteX80" fmla="*/ 1783 w 9844"/>
              <a:gd name="connsiteY80" fmla="*/ 5218 h 9930"/>
              <a:gd name="connsiteX81" fmla="*/ 1693 w 9844"/>
              <a:gd name="connsiteY81" fmla="*/ 4991 h 9930"/>
              <a:gd name="connsiteX82" fmla="*/ 1611 w 9844"/>
              <a:gd name="connsiteY82" fmla="*/ 4760 h 9930"/>
              <a:gd name="connsiteX83" fmla="*/ 1543 w 9844"/>
              <a:gd name="connsiteY83" fmla="*/ 4529 h 9930"/>
              <a:gd name="connsiteX84" fmla="*/ 1489 w 9844"/>
              <a:gd name="connsiteY84" fmla="*/ 4295 h 9930"/>
              <a:gd name="connsiteX85" fmla="*/ 1451 w 9844"/>
              <a:gd name="connsiteY85" fmla="*/ 4065 h 9930"/>
              <a:gd name="connsiteX86" fmla="*/ 1433 w 9844"/>
              <a:gd name="connsiteY86" fmla="*/ 3839 h 9930"/>
              <a:gd name="connsiteX87" fmla="*/ 1436 w 9844"/>
              <a:gd name="connsiteY87" fmla="*/ 3672 h 9930"/>
              <a:gd name="connsiteX88" fmla="*/ 1444 w 9844"/>
              <a:gd name="connsiteY88" fmla="*/ 3565 h 9930"/>
              <a:gd name="connsiteX89" fmla="*/ 1460 w 9844"/>
              <a:gd name="connsiteY89" fmla="*/ 3457 h 9930"/>
              <a:gd name="connsiteX90" fmla="*/ 1484 w 9844"/>
              <a:gd name="connsiteY90" fmla="*/ 3352 h 9930"/>
              <a:gd name="connsiteX91" fmla="*/ 1512 w 9844"/>
              <a:gd name="connsiteY91" fmla="*/ 3250 h 9930"/>
              <a:gd name="connsiteX92" fmla="*/ 1551 w 9844"/>
              <a:gd name="connsiteY92" fmla="*/ 3150 h 9930"/>
              <a:gd name="connsiteX93" fmla="*/ 1572 w 9844"/>
              <a:gd name="connsiteY93" fmla="*/ 3103 h 9930"/>
              <a:gd name="connsiteX94" fmla="*/ 1605 w 9844"/>
              <a:gd name="connsiteY94" fmla="*/ 3033 h 9930"/>
              <a:gd name="connsiteX95" fmla="*/ 1679 w 9844"/>
              <a:gd name="connsiteY95" fmla="*/ 2916 h 9930"/>
              <a:gd name="connsiteX96" fmla="*/ 1765 w 9844"/>
              <a:gd name="connsiteY96" fmla="*/ 2814 h 9930"/>
              <a:gd name="connsiteX97" fmla="*/ 1858 w 9844"/>
              <a:gd name="connsiteY97" fmla="*/ 2730 h 9930"/>
              <a:gd name="connsiteX98" fmla="*/ 1958 w 9844"/>
              <a:gd name="connsiteY98" fmla="*/ 2659 h 9930"/>
              <a:gd name="connsiteX99" fmla="*/ 2066 w 9844"/>
              <a:gd name="connsiteY99" fmla="*/ 2603 h 9930"/>
              <a:gd name="connsiteX100" fmla="*/ 2178 w 9844"/>
              <a:gd name="connsiteY100" fmla="*/ 2563 h 9930"/>
              <a:gd name="connsiteX101" fmla="*/ 2292 w 9844"/>
              <a:gd name="connsiteY101" fmla="*/ 2535 h 9930"/>
              <a:gd name="connsiteX102" fmla="*/ 2410 w 9844"/>
              <a:gd name="connsiteY102" fmla="*/ 2519 h 9930"/>
              <a:gd name="connsiteX103" fmla="*/ 2530 w 9844"/>
              <a:gd name="connsiteY103" fmla="*/ 2514 h 9930"/>
              <a:gd name="connsiteX104" fmla="*/ 2650 w 9844"/>
              <a:gd name="connsiteY104" fmla="*/ 2520 h 9930"/>
              <a:gd name="connsiteX105" fmla="*/ 2767 w 9844"/>
              <a:gd name="connsiteY105" fmla="*/ 2537 h 9930"/>
              <a:gd name="connsiteX106" fmla="*/ 2882 w 9844"/>
              <a:gd name="connsiteY106" fmla="*/ 2563 h 9930"/>
              <a:gd name="connsiteX107" fmla="*/ 2995 w 9844"/>
              <a:gd name="connsiteY107" fmla="*/ 2597 h 9930"/>
              <a:gd name="connsiteX108" fmla="*/ 3102 w 9844"/>
              <a:gd name="connsiteY108" fmla="*/ 2638 h 9930"/>
              <a:gd name="connsiteX109" fmla="*/ 3202 w 9844"/>
              <a:gd name="connsiteY109" fmla="*/ 2689 h 9930"/>
              <a:gd name="connsiteX110" fmla="*/ 3251 w 9844"/>
              <a:gd name="connsiteY110" fmla="*/ 2717 h 9930"/>
              <a:gd name="connsiteX111" fmla="*/ 3305 w 9844"/>
              <a:gd name="connsiteY111" fmla="*/ 2750 h 9930"/>
              <a:gd name="connsiteX112" fmla="*/ 3413 w 9844"/>
              <a:gd name="connsiteY112" fmla="*/ 2824 h 9930"/>
              <a:gd name="connsiteX113" fmla="*/ 3516 w 9844"/>
              <a:gd name="connsiteY113" fmla="*/ 2908 h 9930"/>
              <a:gd name="connsiteX114" fmla="*/ 3618 w 9844"/>
              <a:gd name="connsiteY114" fmla="*/ 2997 h 9930"/>
              <a:gd name="connsiteX115" fmla="*/ 3764 w 9844"/>
              <a:gd name="connsiteY115" fmla="*/ 3146 h 9930"/>
              <a:gd name="connsiteX116" fmla="*/ 3949 w 9844"/>
              <a:gd name="connsiteY116" fmla="*/ 3368 h 9930"/>
              <a:gd name="connsiteX117" fmla="*/ 4116 w 9844"/>
              <a:gd name="connsiteY117" fmla="*/ 3614 h 9930"/>
              <a:gd name="connsiteX118" fmla="*/ 4269 w 9844"/>
              <a:gd name="connsiteY118" fmla="*/ 3880 h 9930"/>
              <a:gd name="connsiteX119" fmla="*/ 4407 w 9844"/>
              <a:gd name="connsiteY119" fmla="*/ 4161 h 9930"/>
              <a:gd name="connsiteX120" fmla="*/ 4524 w 9844"/>
              <a:gd name="connsiteY120" fmla="*/ 4455 h 9930"/>
              <a:gd name="connsiteX121" fmla="*/ 4574 w 9844"/>
              <a:gd name="connsiteY121" fmla="*/ 4609 h 9930"/>
              <a:gd name="connsiteX122" fmla="*/ 4612 w 9844"/>
              <a:gd name="connsiteY122" fmla="*/ 4721 h 9930"/>
              <a:gd name="connsiteX123" fmla="*/ 4674 w 9844"/>
              <a:gd name="connsiteY123" fmla="*/ 4953 h 9930"/>
              <a:gd name="connsiteX124" fmla="*/ 4725 w 9844"/>
              <a:gd name="connsiteY124" fmla="*/ 5187 h 9930"/>
              <a:gd name="connsiteX125" fmla="*/ 4768 w 9844"/>
              <a:gd name="connsiteY125" fmla="*/ 5424 h 9930"/>
              <a:gd name="connsiteX126" fmla="*/ 4825 w 9844"/>
              <a:gd name="connsiteY126" fmla="*/ 5784 h 9930"/>
              <a:gd name="connsiteX127" fmla="*/ 4894 w 9844"/>
              <a:gd name="connsiteY127" fmla="*/ 6264 h 9930"/>
              <a:gd name="connsiteX128" fmla="*/ 4951 w 9844"/>
              <a:gd name="connsiteY128" fmla="*/ 6619 h 9930"/>
              <a:gd name="connsiteX129" fmla="*/ 4994 w 9844"/>
              <a:gd name="connsiteY129" fmla="*/ 6854 h 9930"/>
              <a:gd name="connsiteX130" fmla="*/ 5046 w 9844"/>
              <a:gd name="connsiteY130" fmla="*/ 7082 h 9930"/>
              <a:gd name="connsiteX131" fmla="*/ 5107 w 9844"/>
              <a:gd name="connsiteY131" fmla="*/ 7307 h 9930"/>
              <a:gd name="connsiteX132" fmla="*/ 5180 w 9844"/>
              <a:gd name="connsiteY132" fmla="*/ 7528 h 9930"/>
              <a:gd name="connsiteX133" fmla="*/ 5267 w 9844"/>
              <a:gd name="connsiteY133" fmla="*/ 7738 h 9930"/>
              <a:gd name="connsiteX134" fmla="*/ 5372 w 9844"/>
              <a:gd name="connsiteY134" fmla="*/ 7943 h 9930"/>
              <a:gd name="connsiteX135" fmla="*/ 5493 w 9844"/>
              <a:gd name="connsiteY135" fmla="*/ 8137 h 9930"/>
              <a:gd name="connsiteX136" fmla="*/ 5562 w 9844"/>
              <a:gd name="connsiteY136" fmla="*/ 8230 h 9930"/>
              <a:gd name="connsiteX137" fmla="*/ 5592 w 9844"/>
              <a:gd name="connsiteY137" fmla="*/ 8269 h 9930"/>
              <a:gd name="connsiteX138" fmla="*/ 5657 w 9844"/>
              <a:gd name="connsiteY138" fmla="*/ 8338 h 9930"/>
              <a:gd name="connsiteX139" fmla="*/ 5721 w 9844"/>
              <a:gd name="connsiteY139" fmla="*/ 8399 h 9930"/>
              <a:gd name="connsiteX140" fmla="*/ 5787 w 9844"/>
              <a:gd name="connsiteY140" fmla="*/ 8451 h 9930"/>
              <a:gd name="connsiteX141" fmla="*/ 5852 w 9844"/>
              <a:gd name="connsiteY141" fmla="*/ 8491 h 9930"/>
              <a:gd name="connsiteX142" fmla="*/ 5920 w 9844"/>
              <a:gd name="connsiteY142" fmla="*/ 8521 h 9930"/>
              <a:gd name="connsiteX143" fmla="*/ 5987 w 9844"/>
              <a:gd name="connsiteY143" fmla="*/ 8543 h 9930"/>
              <a:gd name="connsiteX144" fmla="*/ 6056 w 9844"/>
              <a:gd name="connsiteY144" fmla="*/ 8555 h 9930"/>
              <a:gd name="connsiteX145" fmla="*/ 6124 w 9844"/>
              <a:gd name="connsiteY145" fmla="*/ 8555 h 9930"/>
              <a:gd name="connsiteX146" fmla="*/ 6192 w 9844"/>
              <a:gd name="connsiteY146" fmla="*/ 8547 h 9930"/>
              <a:gd name="connsiteX147" fmla="*/ 6260 w 9844"/>
              <a:gd name="connsiteY147" fmla="*/ 8527 h 9930"/>
              <a:gd name="connsiteX148" fmla="*/ 6328 w 9844"/>
              <a:gd name="connsiteY148" fmla="*/ 8499 h 9930"/>
              <a:gd name="connsiteX149" fmla="*/ 6396 w 9844"/>
              <a:gd name="connsiteY149" fmla="*/ 8462 h 9930"/>
              <a:gd name="connsiteX150" fmla="*/ 6462 w 9844"/>
              <a:gd name="connsiteY150" fmla="*/ 8413 h 9930"/>
              <a:gd name="connsiteX151" fmla="*/ 6528 w 9844"/>
              <a:gd name="connsiteY151" fmla="*/ 8355 h 9930"/>
              <a:gd name="connsiteX152" fmla="*/ 6593 w 9844"/>
              <a:gd name="connsiteY152" fmla="*/ 8287 h 9930"/>
              <a:gd name="connsiteX153" fmla="*/ 6625 w 9844"/>
              <a:gd name="connsiteY153" fmla="*/ 8249 h 9930"/>
              <a:gd name="connsiteX154" fmla="*/ 6654 w 9844"/>
              <a:gd name="connsiteY154" fmla="*/ 8213 h 9930"/>
              <a:gd name="connsiteX155" fmla="*/ 6706 w 9844"/>
              <a:gd name="connsiteY155" fmla="*/ 8140 h 9930"/>
              <a:gd name="connsiteX156" fmla="*/ 6748 w 9844"/>
              <a:gd name="connsiteY156" fmla="*/ 8060 h 9930"/>
              <a:gd name="connsiteX157" fmla="*/ 6786 w 9844"/>
              <a:gd name="connsiteY157" fmla="*/ 7977 h 9930"/>
              <a:gd name="connsiteX158" fmla="*/ 6832 w 9844"/>
              <a:gd name="connsiteY158" fmla="*/ 7851 h 9930"/>
              <a:gd name="connsiteX159" fmla="*/ 6877 w 9844"/>
              <a:gd name="connsiteY159" fmla="*/ 7670 h 9930"/>
              <a:gd name="connsiteX160" fmla="*/ 6907 w 9844"/>
              <a:gd name="connsiteY160" fmla="*/ 7483 h 9930"/>
              <a:gd name="connsiteX161" fmla="*/ 6924 w 9844"/>
              <a:gd name="connsiteY161" fmla="*/ 7289 h 9930"/>
              <a:gd name="connsiteX162" fmla="*/ 6940 w 9844"/>
              <a:gd name="connsiteY162" fmla="*/ 6992 h 9930"/>
              <a:gd name="connsiteX163" fmla="*/ 6948 w 9844"/>
              <a:gd name="connsiteY163" fmla="*/ 6794 h 9930"/>
              <a:gd name="connsiteX164" fmla="*/ 6960 w 9844"/>
              <a:gd name="connsiteY164" fmla="*/ 6527 h 9930"/>
              <a:gd name="connsiteX165" fmla="*/ 6973 w 9844"/>
              <a:gd name="connsiteY165" fmla="*/ 5990 h 9930"/>
              <a:gd name="connsiteX166" fmla="*/ 6973 w 9844"/>
              <a:gd name="connsiteY166" fmla="*/ 5452 h 9930"/>
              <a:gd name="connsiteX167" fmla="*/ 6963 w 9844"/>
              <a:gd name="connsiteY167" fmla="*/ 4916 h 9930"/>
              <a:gd name="connsiteX168" fmla="*/ 6954 w 9844"/>
              <a:gd name="connsiteY168" fmla="*/ 4647 h 9930"/>
              <a:gd name="connsiteX169" fmla="*/ 6951 w 9844"/>
              <a:gd name="connsiteY169" fmla="*/ 4585 h 9930"/>
              <a:gd name="connsiteX170" fmla="*/ 6939 w 9844"/>
              <a:gd name="connsiteY170" fmla="*/ 4455 h 9930"/>
              <a:gd name="connsiteX171" fmla="*/ 6920 w 9844"/>
              <a:gd name="connsiteY171" fmla="*/ 4330 h 9930"/>
              <a:gd name="connsiteX172" fmla="*/ 6892 w 9844"/>
              <a:gd name="connsiteY172" fmla="*/ 4209 h 9930"/>
              <a:gd name="connsiteX173" fmla="*/ 6862 w 9844"/>
              <a:gd name="connsiteY173" fmla="*/ 4091 h 9930"/>
              <a:gd name="connsiteX174" fmla="*/ 6823 w 9844"/>
              <a:gd name="connsiteY174" fmla="*/ 3978 h 9930"/>
              <a:gd name="connsiteX175" fmla="*/ 6778 w 9844"/>
              <a:gd name="connsiteY175" fmla="*/ 3869 h 9930"/>
              <a:gd name="connsiteX176" fmla="*/ 6727 w 9844"/>
              <a:gd name="connsiteY176" fmla="*/ 3766 h 9930"/>
              <a:gd name="connsiteX177" fmla="*/ 6669 w 9844"/>
              <a:gd name="connsiteY177" fmla="*/ 3672 h 9930"/>
              <a:gd name="connsiteX178" fmla="*/ 6607 w 9844"/>
              <a:gd name="connsiteY178" fmla="*/ 3585 h 9930"/>
              <a:gd name="connsiteX179" fmla="*/ 6539 w 9844"/>
              <a:gd name="connsiteY179" fmla="*/ 3507 h 9930"/>
              <a:gd name="connsiteX180" fmla="*/ 6466 w 9844"/>
              <a:gd name="connsiteY180" fmla="*/ 3438 h 9930"/>
              <a:gd name="connsiteX181" fmla="*/ 6389 w 9844"/>
              <a:gd name="connsiteY181" fmla="*/ 3380 h 9930"/>
              <a:gd name="connsiteX182" fmla="*/ 6306 w 9844"/>
              <a:gd name="connsiteY182" fmla="*/ 3330 h 9930"/>
              <a:gd name="connsiteX183" fmla="*/ 6218 w 9844"/>
              <a:gd name="connsiteY183" fmla="*/ 3295 h 9930"/>
              <a:gd name="connsiteX184" fmla="*/ 6125 w 9844"/>
              <a:gd name="connsiteY184" fmla="*/ 3272 h 9930"/>
              <a:gd name="connsiteX185" fmla="*/ 6077 w 9844"/>
              <a:gd name="connsiteY185" fmla="*/ 3267 h 9930"/>
              <a:gd name="connsiteX186" fmla="*/ 6052 w 9844"/>
              <a:gd name="connsiteY186" fmla="*/ 3266 h 9930"/>
              <a:gd name="connsiteX187" fmla="*/ 6002 w 9844"/>
              <a:gd name="connsiteY187" fmla="*/ 3271 h 9930"/>
              <a:gd name="connsiteX188" fmla="*/ 5952 w 9844"/>
              <a:gd name="connsiteY188" fmla="*/ 3285 h 9930"/>
              <a:gd name="connsiteX189" fmla="*/ 5904 w 9844"/>
              <a:gd name="connsiteY189" fmla="*/ 3310 h 9930"/>
              <a:gd name="connsiteX190" fmla="*/ 5859 w 9844"/>
              <a:gd name="connsiteY190" fmla="*/ 3344 h 9930"/>
              <a:gd name="connsiteX191" fmla="*/ 5820 w 9844"/>
              <a:gd name="connsiteY191" fmla="*/ 3389 h 9930"/>
              <a:gd name="connsiteX192" fmla="*/ 5788 w 9844"/>
              <a:gd name="connsiteY192" fmla="*/ 3441 h 9930"/>
              <a:gd name="connsiteX193" fmla="*/ 5765 w 9844"/>
              <a:gd name="connsiteY193" fmla="*/ 3499 h 9930"/>
              <a:gd name="connsiteX194" fmla="*/ 5756 w 9844"/>
              <a:gd name="connsiteY194" fmla="*/ 3532 h 9930"/>
              <a:gd name="connsiteX195" fmla="*/ 5752 w 9844"/>
              <a:gd name="connsiteY195" fmla="*/ 3560 h 9930"/>
              <a:gd name="connsiteX196" fmla="*/ 5746 w 9844"/>
              <a:gd name="connsiteY196" fmla="*/ 3611 h 9930"/>
              <a:gd name="connsiteX197" fmla="*/ 5751 w 9844"/>
              <a:gd name="connsiteY197" fmla="*/ 3690 h 9930"/>
              <a:gd name="connsiteX198" fmla="*/ 5772 w 9844"/>
              <a:gd name="connsiteY198" fmla="*/ 3795 h 9930"/>
              <a:gd name="connsiteX199" fmla="*/ 5810 w 9844"/>
              <a:gd name="connsiteY199" fmla="*/ 3889 h 9930"/>
              <a:gd name="connsiteX200" fmla="*/ 5835 w 9844"/>
              <a:gd name="connsiteY200" fmla="*/ 3930 h 9930"/>
              <a:gd name="connsiteX201" fmla="*/ 5881 w 9844"/>
              <a:gd name="connsiteY201" fmla="*/ 4002 h 9930"/>
              <a:gd name="connsiteX202" fmla="*/ 5976 w 9844"/>
              <a:gd name="connsiteY202" fmla="*/ 4121 h 9930"/>
              <a:gd name="connsiteX203" fmla="*/ 6074 w 9844"/>
              <a:gd name="connsiteY203" fmla="*/ 4218 h 9930"/>
              <a:gd name="connsiteX204" fmla="*/ 6175 w 9844"/>
              <a:gd name="connsiteY204" fmla="*/ 4295 h 9930"/>
              <a:gd name="connsiteX205" fmla="*/ 6276 w 9844"/>
              <a:gd name="connsiteY205" fmla="*/ 4346 h 9930"/>
              <a:gd name="connsiteX206" fmla="*/ 6379 w 9844"/>
              <a:gd name="connsiteY206" fmla="*/ 4378 h 9930"/>
              <a:gd name="connsiteX207" fmla="*/ 6482 w 9844"/>
              <a:gd name="connsiteY207" fmla="*/ 4391 h 9930"/>
              <a:gd name="connsiteX208" fmla="*/ 6586 w 9844"/>
              <a:gd name="connsiteY208" fmla="*/ 4381 h 9930"/>
              <a:gd name="connsiteX209" fmla="*/ 6688 w 9844"/>
              <a:gd name="connsiteY209" fmla="*/ 4356 h 9930"/>
              <a:gd name="connsiteX210" fmla="*/ 6791 w 9844"/>
              <a:gd name="connsiteY210" fmla="*/ 4313 h 9930"/>
              <a:gd name="connsiteX211" fmla="*/ 6891 w 9844"/>
              <a:gd name="connsiteY211" fmla="*/ 4256 h 9930"/>
              <a:gd name="connsiteX212" fmla="*/ 6989 w 9844"/>
              <a:gd name="connsiteY212" fmla="*/ 4181 h 9930"/>
              <a:gd name="connsiteX213" fmla="*/ 7084 w 9844"/>
              <a:gd name="connsiteY213" fmla="*/ 4092 h 9930"/>
              <a:gd name="connsiteX214" fmla="*/ 7176 w 9844"/>
              <a:gd name="connsiteY214" fmla="*/ 3991 h 9930"/>
              <a:gd name="connsiteX215" fmla="*/ 7265 w 9844"/>
              <a:gd name="connsiteY215" fmla="*/ 3878 h 9930"/>
              <a:gd name="connsiteX216" fmla="*/ 7347 w 9844"/>
              <a:gd name="connsiteY216" fmla="*/ 3752 h 9930"/>
              <a:gd name="connsiteX217" fmla="*/ 7387 w 9844"/>
              <a:gd name="connsiteY217" fmla="*/ 3684 h 9930"/>
              <a:gd name="connsiteX218" fmla="*/ 7457 w 9844"/>
              <a:gd name="connsiteY218" fmla="*/ 3561 h 9930"/>
              <a:gd name="connsiteX219" fmla="*/ 7585 w 9844"/>
              <a:gd name="connsiteY219" fmla="*/ 3297 h 9930"/>
              <a:gd name="connsiteX220" fmla="*/ 7694 w 9844"/>
              <a:gd name="connsiteY220" fmla="*/ 3015 h 9930"/>
              <a:gd name="connsiteX221" fmla="*/ 7762 w 9844"/>
              <a:gd name="connsiteY221" fmla="*/ 2796 h 9930"/>
              <a:gd name="connsiteX222" fmla="*/ 7802 w 9844"/>
              <a:gd name="connsiteY222" fmla="*/ 2647 h 9930"/>
              <a:gd name="connsiteX223" fmla="*/ 7834 w 9844"/>
              <a:gd name="connsiteY223" fmla="*/ 2495 h 9930"/>
              <a:gd name="connsiteX224" fmla="*/ 7863 w 9844"/>
              <a:gd name="connsiteY224" fmla="*/ 2339 h 9930"/>
              <a:gd name="connsiteX225" fmla="*/ 7883 w 9844"/>
              <a:gd name="connsiteY225" fmla="*/ 2185 h 9930"/>
              <a:gd name="connsiteX226" fmla="*/ 7896 w 9844"/>
              <a:gd name="connsiteY226" fmla="*/ 2027 h 9930"/>
              <a:gd name="connsiteX227" fmla="*/ 7904 w 9844"/>
              <a:gd name="connsiteY227" fmla="*/ 1868 h 9930"/>
              <a:gd name="connsiteX228" fmla="*/ 7902 w 9844"/>
              <a:gd name="connsiteY228" fmla="*/ 1710 h 9930"/>
              <a:gd name="connsiteX229" fmla="*/ 7894 w 9844"/>
              <a:gd name="connsiteY229" fmla="*/ 1550 h 9930"/>
              <a:gd name="connsiteX230" fmla="*/ 7880 w 9844"/>
              <a:gd name="connsiteY230" fmla="*/ 1392 h 9930"/>
              <a:gd name="connsiteX231" fmla="*/ 7869 w 9844"/>
              <a:gd name="connsiteY231" fmla="*/ 1313 h 9930"/>
              <a:gd name="connsiteX232" fmla="*/ 7850 w 9844"/>
              <a:gd name="connsiteY232" fmla="*/ 1205 h 9930"/>
              <a:gd name="connsiteX233" fmla="*/ 7826 w 9844"/>
              <a:gd name="connsiteY233" fmla="*/ 1028 h 9930"/>
              <a:gd name="connsiteX234" fmla="*/ 7817 w 9844"/>
              <a:gd name="connsiteY234" fmla="*/ 907 h 9930"/>
              <a:gd name="connsiteX235" fmla="*/ 7819 w 9844"/>
              <a:gd name="connsiteY235" fmla="*/ 790 h 9930"/>
              <a:gd name="connsiteX236" fmla="*/ 7837 w 9844"/>
              <a:gd name="connsiteY236" fmla="*/ 680 h 9930"/>
              <a:gd name="connsiteX237" fmla="*/ 7866 w 9844"/>
              <a:gd name="connsiteY237" fmla="*/ 608 h 9930"/>
              <a:gd name="connsiteX238" fmla="*/ 7889 w 9844"/>
              <a:gd name="connsiteY238" fmla="*/ 561 h 9930"/>
              <a:gd name="connsiteX239" fmla="*/ 7922 w 9844"/>
              <a:gd name="connsiteY239" fmla="*/ 522 h 9930"/>
              <a:gd name="connsiteX240" fmla="*/ 7958 w 9844"/>
              <a:gd name="connsiteY240" fmla="*/ 488 h 9930"/>
              <a:gd name="connsiteX241" fmla="*/ 7978 w 9844"/>
              <a:gd name="connsiteY241" fmla="*/ 474 h 9930"/>
              <a:gd name="connsiteX242" fmla="*/ 8014 w 9844"/>
              <a:gd name="connsiteY242" fmla="*/ 454 h 9930"/>
              <a:gd name="connsiteX243" fmla="*/ 8082 w 9844"/>
              <a:gd name="connsiteY243" fmla="*/ 440 h 9930"/>
              <a:gd name="connsiteX244" fmla="*/ 8149 w 9844"/>
              <a:gd name="connsiteY244" fmla="*/ 449 h 9930"/>
              <a:gd name="connsiteX245" fmla="*/ 8218 w 9844"/>
              <a:gd name="connsiteY245" fmla="*/ 481 h 9930"/>
              <a:gd name="connsiteX246" fmla="*/ 8284 w 9844"/>
              <a:gd name="connsiteY246" fmla="*/ 527 h 9930"/>
              <a:gd name="connsiteX247" fmla="*/ 8344 w 9844"/>
              <a:gd name="connsiteY247" fmla="*/ 589 h 9930"/>
              <a:gd name="connsiteX248" fmla="*/ 8399 w 9844"/>
              <a:gd name="connsiteY248" fmla="*/ 658 h 9930"/>
              <a:gd name="connsiteX249" fmla="*/ 8444 w 9844"/>
              <a:gd name="connsiteY249" fmla="*/ 729 h 9930"/>
              <a:gd name="connsiteX250" fmla="*/ 8465 w 9844"/>
              <a:gd name="connsiteY250" fmla="*/ 765 h 9930"/>
              <a:gd name="connsiteX251" fmla="*/ 8548 w 9844"/>
              <a:gd name="connsiteY251" fmla="*/ 938 h 9930"/>
              <a:gd name="connsiteX252" fmla="*/ 8687 w 9844"/>
              <a:gd name="connsiteY252" fmla="*/ 1222 h 9930"/>
              <a:gd name="connsiteX253" fmla="*/ 8760 w 9844"/>
              <a:gd name="connsiteY253" fmla="*/ 1348 h 9930"/>
              <a:gd name="connsiteX254" fmla="*/ 8814 w 9844"/>
              <a:gd name="connsiteY254" fmla="*/ 1422 h 9930"/>
              <a:gd name="connsiteX255" fmla="*/ 8869 w 9844"/>
              <a:gd name="connsiteY255" fmla="*/ 1488 h 9930"/>
              <a:gd name="connsiteX256" fmla="*/ 8925 w 9844"/>
              <a:gd name="connsiteY256" fmla="*/ 1535 h 9930"/>
              <a:gd name="connsiteX257" fmla="*/ 8986 w 9844"/>
              <a:gd name="connsiteY257" fmla="*/ 1567 h 9930"/>
              <a:gd name="connsiteX258" fmla="*/ 9048 w 9844"/>
              <a:gd name="connsiteY258" fmla="*/ 1580 h 9930"/>
              <a:gd name="connsiteX259" fmla="*/ 9113 w 9844"/>
              <a:gd name="connsiteY259" fmla="*/ 1572 h 9930"/>
              <a:gd name="connsiteX260" fmla="*/ 9182 w 9844"/>
              <a:gd name="connsiteY260" fmla="*/ 1540 h 9930"/>
              <a:gd name="connsiteX261" fmla="*/ 9254 w 9844"/>
              <a:gd name="connsiteY261" fmla="*/ 1481 h 9930"/>
              <a:gd name="connsiteX262" fmla="*/ 9330 w 9844"/>
              <a:gd name="connsiteY262" fmla="*/ 1390 h 9930"/>
              <a:gd name="connsiteX263" fmla="*/ 9370 w 9844"/>
              <a:gd name="connsiteY263" fmla="*/ 1333 h 9930"/>
              <a:gd name="connsiteX264" fmla="*/ 9408 w 9844"/>
              <a:gd name="connsiteY264" fmla="*/ 1269 h 9930"/>
              <a:gd name="connsiteX265" fmla="*/ 9475 w 9844"/>
              <a:gd name="connsiteY265" fmla="*/ 1131 h 9930"/>
              <a:gd name="connsiteX266" fmla="*/ 9530 w 9844"/>
              <a:gd name="connsiteY266" fmla="*/ 979 h 9930"/>
              <a:gd name="connsiteX267" fmla="*/ 9577 w 9844"/>
              <a:gd name="connsiteY267" fmla="*/ 823 h 9930"/>
              <a:gd name="connsiteX268" fmla="*/ 9598 w 9844"/>
              <a:gd name="connsiteY268" fmla="*/ 744 h 9930"/>
              <a:gd name="connsiteX269" fmla="*/ 9648 w 9844"/>
              <a:gd name="connsiteY269" fmla="*/ 555 h 9930"/>
              <a:gd name="connsiteX270" fmla="*/ 9733 w 9844"/>
              <a:gd name="connsiteY270" fmla="*/ 265 h 9930"/>
              <a:gd name="connsiteX271" fmla="*/ 9802 w 9844"/>
              <a:gd name="connsiteY271" fmla="*/ 83 h 9930"/>
              <a:gd name="connsiteX272" fmla="*/ 9844 w 9844"/>
              <a:gd name="connsiteY272" fmla="*/ 0 h 9930"/>
              <a:gd name="connsiteX0" fmla="*/ 0 w 9846"/>
              <a:gd name="connsiteY0" fmla="*/ 9913 h 9913"/>
              <a:gd name="connsiteX1" fmla="*/ 150 w 9846"/>
              <a:gd name="connsiteY1" fmla="*/ 9812 h 9913"/>
              <a:gd name="connsiteX2" fmla="*/ 294 w 9846"/>
              <a:gd name="connsiteY2" fmla="*/ 9697 h 9913"/>
              <a:gd name="connsiteX3" fmla="*/ 430 w 9846"/>
              <a:gd name="connsiteY3" fmla="*/ 9570 h 9913"/>
              <a:gd name="connsiteX4" fmla="*/ 558 w 9846"/>
              <a:gd name="connsiteY4" fmla="*/ 9427 h 9913"/>
              <a:gd name="connsiteX5" fmla="*/ 675 w 9846"/>
              <a:gd name="connsiteY5" fmla="*/ 9271 h 9913"/>
              <a:gd name="connsiteX6" fmla="*/ 779 w 9846"/>
              <a:gd name="connsiteY6" fmla="*/ 9103 h 9913"/>
              <a:gd name="connsiteX7" fmla="*/ 869 w 9846"/>
              <a:gd name="connsiteY7" fmla="*/ 8918 h 9913"/>
              <a:gd name="connsiteX8" fmla="*/ 945 w 9846"/>
              <a:gd name="connsiteY8" fmla="*/ 8723 h 9913"/>
              <a:gd name="connsiteX9" fmla="*/ 1002 w 9846"/>
              <a:gd name="connsiteY9" fmla="*/ 8512 h 9913"/>
              <a:gd name="connsiteX10" fmla="*/ 1023 w 9846"/>
              <a:gd name="connsiteY10" fmla="*/ 8401 h 9913"/>
              <a:gd name="connsiteX11" fmla="*/ 1038 w 9846"/>
              <a:gd name="connsiteY11" fmla="*/ 8311 h 9913"/>
              <a:gd name="connsiteX12" fmla="*/ 1054 w 9846"/>
              <a:gd name="connsiteY12" fmla="*/ 8128 h 9913"/>
              <a:gd name="connsiteX13" fmla="*/ 1056 w 9846"/>
              <a:gd name="connsiteY13" fmla="*/ 7948 h 9913"/>
              <a:gd name="connsiteX14" fmla="*/ 1040 w 9846"/>
              <a:gd name="connsiteY14" fmla="*/ 7767 h 9913"/>
              <a:gd name="connsiteX15" fmla="*/ 1009 w 9846"/>
              <a:gd name="connsiteY15" fmla="*/ 7592 h 9913"/>
              <a:gd name="connsiteX16" fmla="*/ 959 w 9846"/>
              <a:gd name="connsiteY16" fmla="*/ 7424 h 9913"/>
              <a:gd name="connsiteX17" fmla="*/ 895 w 9846"/>
              <a:gd name="connsiteY17" fmla="*/ 7268 h 9913"/>
              <a:gd name="connsiteX18" fmla="*/ 811 w 9846"/>
              <a:gd name="connsiteY18" fmla="*/ 7121 h 9913"/>
              <a:gd name="connsiteX19" fmla="*/ 761 w 9846"/>
              <a:gd name="connsiteY19" fmla="*/ 7052 h 9913"/>
              <a:gd name="connsiteX20" fmla="*/ 730 w 9846"/>
              <a:gd name="connsiteY20" fmla="*/ 7012 h 9913"/>
              <a:gd name="connsiteX21" fmla="*/ 664 w 9846"/>
              <a:gd name="connsiteY21" fmla="*/ 6950 h 9913"/>
              <a:gd name="connsiteX22" fmla="*/ 601 w 9846"/>
              <a:gd name="connsiteY22" fmla="*/ 6904 h 9913"/>
              <a:gd name="connsiteX23" fmla="*/ 538 w 9846"/>
              <a:gd name="connsiteY23" fmla="*/ 6877 h 9913"/>
              <a:gd name="connsiteX24" fmla="*/ 477 w 9846"/>
              <a:gd name="connsiteY24" fmla="*/ 6866 h 9913"/>
              <a:gd name="connsiteX25" fmla="*/ 417 w 9846"/>
              <a:gd name="connsiteY25" fmla="*/ 6871 h 9913"/>
              <a:gd name="connsiteX26" fmla="*/ 360 w 9846"/>
              <a:gd name="connsiteY26" fmla="*/ 6890 h 9913"/>
              <a:gd name="connsiteX27" fmla="*/ 308 w 9846"/>
              <a:gd name="connsiteY27" fmla="*/ 6922 h 9913"/>
              <a:gd name="connsiteX28" fmla="*/ 262 w 9846"/>
              <a:gd name="connsiteY28" fmla="*/ 6968 h 9913"/>
              <a:gd name="connsiteX29" fmla="*/ 221 w 9846"/>
              <a:gd name="connsiteY29" fmla="*/ 7027 h 9913"/>
              <a:gd name="connsiteX30" fmla="*/ 186 w 9846"/>
              <a:gd name="connsiteY30" fmla="*/ 7098 h 9913"/>
              <a:gd name="connsiteX31" fmla="*/ 157 w 9846"/>
              <a:gd name="connsiteY31" fmla="*/ 7177 h 9913"/>
              <a:gd name="connsiteX32" fmla="*/ 138 w 9846"/>
              <a:gd name="connsiteY32" fmla="*/ 7268 h 9913"/>
              <a:gd name="connsiteX33" fmla="*/ 125 w 9846"/>
              <a:gd name="connsiteY33" fmla="*/ 7362 h 9913"/>
              <a:gd name="connsiteX34" fmla="*/ 122 w 9846"/>
              <a:gd name="connsiteY34" fmla="*/ 7467 h 9913"/>
              <a:gd name="connsiteX35" fmla="*/ 129 w 9846"/>
              <a:gd name="connsiteY35" fmla="*/ 7577 h 9913"/>
              <a:gd name="connsiteX36" fmla="*/ 136 w 9846"/>
              <a:gd name="connsiteY36" fmla="*/ 7633 h 9913"/>
              <a:gd name="connsiteX37" fmla="*/ 151 w 9846"/>
              <a:gd name="connsiteY37" fmla="*/ 7730 h 9913"/>
              <a:gd name="connsiteX38" fmla="*/ 196 w 9846"/>
              <a:gd name="connsiteY38" fmla="*/ 7914 h 9913"/>
              <a:gd name="connsiteX39" fmla="*/ 256 w 9846"/>
              <a:gd name="connsiteY39" fmla="*/ 8091 h 9913"/>
              <a:gd name="connsiteX40" fmla="*/ 330 w 9846"/>
              <a:gd name="connsiteY40" fmla="*/ 8261 h 9913"/>
              <a:gd name="connsiteX41" fmla="*/ 417 w 9846"/>
              <a:gd name="connsiteY41" fmla="*/ 8420 h 9913"/>
              <a:gd name="connsiteX42" fmla="*/ 512 w 9846"/>
              <a:gd name="connsiteY42" fmla="*/ 8571 h 9913"/>
              <a:gd name="connsiteX43" fmla="*/ 618 w 9846"/>
              <a:gd name="connsiteY43" fmla="*/ 8712 h 9913"/>
              <a:gd name="connsiteX44" fmla="*/ 735 w 9846"/>
              <a:gd name="connsiteY44" fmla="*/ 8842 h 9913"/>
              <a:gd name="connsiteX45" fmla="*/ 856 w 9846"/>
              <a:gd name="connsiteY45" fmla="*/ 8963 h 9913"/>
              <a:gd name="connsiteX46" fmla="*/ 984 w 9846"/>
              <a:gd name="connsiteY46" fmla="*/ 9068 h 9913"/>
              <a:gd name="connsiteX47" fmla="*/ 1113 w 9846"/>
              <a:gd name="connsiteY47" fmla="*/ 9161 h 9913"/>
              <a:gd name="connsiteX48" fmla="*/ 1247 w 9846"/>
              <a:gd name="connsiteY48" fmla="*/ 9242 h 9913"/>
              <a:gd name="connsiteX49" fmla="*/ 1380 w 9846"/>
              <a:gd name="connsiteY49" fmla="*/ 9309 h 9913"/>
              <a:gd name="connsiteX50" fmla="*/ 1516 w 9846"/>
              <a:gd name="connsiteY50" fmla="*/ 9361 h 9913"/>
              <a:gd name="connsiteX51" fmla="*/ 1650 w 9846"/>
              <a:gd name="connsiteY51" fmla="*/ 9395 h 9913"/>
              <a:gd name="connsiteX52" fmla="*/ 1780 w 9846"/>
              <a:gd name="connsiteY52" fmla="*/ 9416 h 9913"/>
              <a:gd name="connsiteX53" fmla="*/ 1842 w 9846"/>
              <a:gd name="connsiteY53" fmla="*/ 9417 h 9913"/>
              <a:gd name="connsiteX54" fmla="*/ 1915 w 9846"/>
              <a:gd name="connsiteY54" fmla="*/ 9416 h 9913"/>
              <a:gd name="connsiteX55" fmla="*/ 2059 w 9846"/>
              <a:gd name="connsiteY55" fmla="*/ 9394 h 9913"/>
              <a:gd name="connsiteX56" fmla="*/ 2193 w 9846"/>
              <a:gd name="connsiteY56" fmla="*/ 9345 h 9913"/>
              <a:gd name="connsiteX57" fmla="*/ 2323 w 9846"/>
              <a:gd name="connsiteY57" fmla="*/ 9271 h 9913"/>
              <a:gd name="connsiteX58" fmla="*/ 2438 w 9846"/>
              <a:gd name="connsiteY58" fmla="*/ 9173 h 9913"/>
              <a:gd name="connsiteX59" fmla="*/ 2544 w 9846"/>
              <a:gd name="connsiteY59" fmla="*/ 9047 h 9913"/>
              <a:gd name="connsiteX60" fmla="*/ 2612 w 9846"/>
              <a:gd name="connsiteY60" fmla="*/ 8939 h 9913"/>
              <a:gd name="connsiteX61" fmla="*/ 2653 w 9846"/>
              <a:gd name="connsiteY61" fmla="*/ 8857 h 9913"/>
              <a:gd name="connsiteX62" fmla="*/ 2688 w 9846"/>
              <a:gd name="connsiteY62" fmla="*/ 8770 h 9913"/>
              <a:gd name="connsiteX63" fmla="*/ 2722 w 9846"/>
              <a:gd name="connsiteY63" fmla="*/ 8677 h 9913"/>
              <a:gd name="connsiteX64" fmla="*/ 2735 w 9846"/>
              <a:gd name="connsiteY64" fmla="*/ 8626 h 9913"/>
              <a:gd name="connsiteX65" fmla="*/ 2753 w 9846"/>
              <a:gd name="connsiteY65" fmla="*/ 8548 h 9913"/>
              <a:gd name="connsiteX66" fmla="*/ 2782 w 9846"/>
              <a:gd name="connsiteY66" fmla="*/ 8392 h 9913"/>
              <a:gd name="connsiteX67" fmla="*/ 2796 w 9846"/>
              <a:gd name="connsiteY67" fmla="*/ 8247 h 9913"/>
              <a:gd name="connsiteX68" fmla="*/ 2800 w 9846"/>
              <a:gd name="connsiteY68" fmla="*/ 8105 h 9913"/>
              <a:gd name="connsiteX69" fmla="*/ 2792 w 9846"/>
              <a:gd name="connsiteY69" fmla="*/ 7970 h 9913"/>
              <a:gd name="connsiteX70" fmla="*/ 2774 w 9846"/>
              <a:gd name="connsiteY70" fmla="*/ 7838 h 9913"/>
              <a:gd name="connsiteX71" fmla="*/ 2748 w 9846"/>
              <a:gd name="connsiteY71" fmla="*/ 7707 h 9913"/>
              <a:gd name="connsiteX72" fmla="*/ 2714 w 9846"/>
              <a:gd name="connsiteY72" fmla="*/ 7582 h 9913"/>
              <a:gd name="connsiteX73" fmla="*/ 2651 w 9846"/>
              <a:gd name="connsiteY73" fmla="*/ 7398 h 9913"/>
              <a:gd name="connsiteX74" fmla="*/ 2549 w 9846"/>
              <a:gd name="connsiteY74" fmla="*/ 7156 h 9913"/>
              <a:gd name="connsiteX75" fmla="*/ 2377 w 9846"/>
              <a:gd name="connsiteY75" fmla="*/ 6797 h 9913"/>
              <a:gd name="connsiteX76" fmla="*/ 2261 w 9846"/>
              <a:gd name="connsiteY76" fmla="*/ 6547 h 9913"/>
              <a:gd name="connsiteX77" fmla="*/ 2098 w 9846"/>
              <a:gd name="connsiteY77" fmla="*/ 6208 h 9913"/>
              <a:gd name="connsiteX78" fmla="*/ 1803 w 9846"/>
              <a:gd name="connsiteY78" fmla="*/ 5590 h 9913"/>
              <a:gd name="connsiteX79" fmla="*/ 1657 w 9846"/>
              <a:gd name="connsiteY79" fmla="*/ 5255 h 9913"/>
              <a:gd name="connsiteX80" fmla="*/ 1566 w 9846"/>
              <a:gd name="connsiteY80" fmla="*/ 5026 h 9913"/>
              <a:gd name="connsiteX81" fmla="*/ 1483 w 9846"/>
              <a:gd name="connsiteY81" fmla="*/ 4794 h 9913"/>
              <a:gd name="connsiteX82" fmla="*/ 1413 w 9846"/>
              <a:gd name="connsiteY82" fmla="*/ 4561 h 9913"/>
              <a:gd name="connsiteX83" fmla="*/ 1359 w 9846"/>
              <a:gd name="connsiteY83" fmla="*/ 4325 h 9913"/>
              <a:gd name="connsiteX84" fmla="*/ 1320 w 9846"/>
              <a:gd name="connsiteY84" fmla="*/ 4094 h 9913"/>
              <a:gd name="connsiteX85" fmla="*/ 1302 w 9846"/>
              <a:gd name="connsiteY85" fmla="*/ 3866 h 9913"/>
              <a:gd name="connsiteX86" fmla="*/ 1305 w 9846"/>
              <a:gd name="connsiteY86" fmla="*/ 3698 h 9913"/>
              <a:gd name="connsiteX87" fmla="*/ 1313 w 9846"/>
              <a:gd name="connsiteY87" fmla="*/ 3590 h 9913"/>
              <a:gd name="connsiteX88" fmla="*/ 1329 w 9846"/>
              <a:gd name="connsiteY88" fmla="*/ 3481 h 9913"/>
              <a:gd name="connsiteX89" fmla="*/ 1354 w 9846"/>
              <a:gd name="connsiteY89" fmla="*/ 3376 h 9913"/>
              <a:gd name="connsiteX90" fmla="*/ 1382 w 9846"/>
              <a:gd name="connsiteY90" fmla="*/ 3273 h 9913"/>
              <a:gd name="connsiteX91" fmla="*/ 1422 w 9846"/>
              <a:gd name="connsiteY91" fmla="*/ 3172 h 9913"/>
              <a:gd name="connsiteX92" fmla="*/ 1443 w 9846"/>
              <a:gd name="connsiteY92" fmla="*/ 3125 h 9913"/>
              <a:gd name="connsiteX93" fmla="*/ 1476 w 9846"/>
              <a:gd name="connsiteY93" fmla="*/ 3054 h 9913"/>
              <a:gd name="connsiteX94" fmla="*/ 1552 w 9846"/>
              <a:gd name="connsiteY94" fmla="*/ 2937 h 9913"/>
              <a:gd name="connsiteX95" fmla="*/ 1639 w 9846"/>
              <a:gd name="connsiteY95" fmla="*/ 2834 h 9913"/>
              <a:gd name="connsiteX96" fmla="*/ 1733 w 9846"/>
              <a:gd name="connsiteY96" fmla="*/ 2749 h 9913"/>
              <a:gd name="connsiteX97" fmla="*/ 1835 w 9846"/>
              <a:gd name="connsiteY97" fmla="*/ 2678 h 9913"/>
              <a:gd name="connsiteX98" fmla="*/ 1945 w 9846"/>
              <a:gd name="connsiteY98" fmla="*/ 2621 h 9913"/>
              <a:gd name="connsiteX99" fmla="*/ 2059 w 9846"/>
              <a:gd name="connsiteY99" fmla="*/ 2581 h 9913"/>
              <a:gd name="connsiteX100" fmla="*/ 2174 w 9846"/>
              <a:gd name="connsiteY100" fmla="*/ 2553 h 9913"/>
              <a:gd name="connsiteX101" fmla="*/ 2294 w 9846"/>
              <a:gd name="connsiteY101" fmla="*/ 2537 h 9913"/>
              <a:gd name="connsiteX102" fmla="*/ 2416 w 9846"/>
              <a:gd name="connsiteY102" fmla="*/ 2532 h 9913"/>
              <a:gd name="connsiteX103" fmla="*/ 2538 w 9846"/>
              <a:gd name="connsiteY103" fmla="*/ 2538 h 9913"/>
              <a:gd name="connsiteX104" fmla="*/ 2657 w 9846"/>
              <a:gd name="connsiteY104" fmla="*/ 2555 h 9913"/>
              <a:gd name="connsiteX105" fmla="*/ 2774 w 9846"/>
              <a:gd name="connsiteY105" fmla="*/ 2581 h 9913"/>
              <a:gd name="connsiteX106" fmla="*/ 2888 w 9846"/>
              <a:gd name="connsiteY106" fmla="*/ 2615 h 9913"/>
              <a:gd name="connsiteX107" fmla="*/ 2997 w 9846"/>
              <a:gd name="connsiteY107" fmla="*/ 2657 h 9913"/>
              <a:gd name="connsiteX108" fmla="*/ 3099 w 9846"/>
              <a:gd name="connsiteY108" fmla="*/ 2708 h 9913"/>
              <a:gd name="connsiteX109" fmla="*/ 3149 w 9846"/>
              <a:gd name="connsiteY109" fmla="*/ 2736 h 9913"/>
              <a:gd name="connsiteX110" fmla="*/ 3203 w 9846"/>
              <a:gd name="connsiteY110" fmla="*/ 2769 h 9913"/>
              <a:gd name="connsiteX111" fmla="*/ 3313 w 9846"/>
              <a:gd name="connsiteY111" fmla="*/ 2844 h 9913"/>
              <a:gd name="connsiteX112" fmla="*/ 3418 w 9846"/>
              <a:gd name="connsiteY112" fmla="*/ 2928 h 9913"/>
              <a:gd name="connsiteX113" fmla="*/ 3521 w 9846"/>
              <a:gd name="connsiteY113" fmla="*/ 3018 h 9913"/>
              <a:gd name="connsiteX114" fmla="*/ 3670 w 9846"/>
              <a:gd name="connsiteY114" fmla="*/ 3168 h 9913"/>
              <a:gd name="connsiteX115" fmla="*/ 3858 w 9846"/>
              <a:gd name="connsiteY115" fmla="*/ 3392 h 9913"/>
              <a:gd name="connsiteX116" fmla="*/ 4027 w 9846"/>
              <a:gd name="connsiteY116" fmla="*/ 3639 h 9913"/>
              <a:gd name="connsiteX117" fmla="*/ 4183 w 9846"/>
              <a:gd name="connsiteY117" fmla="*/ 3907 h 9913"/>
              <a:gd name="connsiteX118" fmla="*/ 4323 w 9846"/>
              <a:gd name="connsiteY118" fmla="*/ 4190 h 9913"/>
              <a:gd name="connsiteX119" fmla="*/ 4442 w 9846"/>
              <a:gd name="connsiteY119" fmla="*/ 4486 h 9913"/>
              <a:gd name="connsiteX120" fmla="*/ 4492 w 9846"/>
              <a:gd name="connsiteY120" fmla="*/ 4641 h 9913"/>
              <a:gd name="connsiteX121" fmla="*/ 4531 w 9846"/>
              <a:gd name="connsiteY121" fmla="*/ 4754 h 9913"/>
              <a:gd name="connsiteX122" fmla="*/ 4594 w 9846"/>
              <a:gd name="connsiteY122" fmla="*/ 4988 h 9913"/>
              <a:gd name="connsiteX123" fmla="*/ 4646 w 9846"/>
              <a:gd name="connsiteY123" fmla="*/ 5224 h 9913"/>
              <a:gd name="connsiteX124" fmla="*/ 4690 w 9846"/>
              <a:gd name="connsiteY124" fmla="*/ 5462 h 9913"/>
              <a:gd name="connsiteX125" fmla="*/ 4747 w 9846"/>
              <a:gd name="connsiteY125" fmla="*/ 5825 h 9913"/>
              <a:gd name="connsiteX126" fmla="*/ 4818 w 9846"/>
              <a:gd name="connsiteY126" fmla="*/ 6308 h 9913"/>
              <a:gd name="connsiteX127" fmla="*/ 4875 w 9846"/>
              <a:gd name="connsiteY127" fmla="*/ 6666 h 9913"/>
              <a:gd name="connsiteX128" fmla="*/ 4919 w 9846"/>
              <a:gd name="connsiteY128" fmla="*/ 6902 h 9913"/>
              <a:gd name="connsiteX129" fmla="*/ 4972 w 9846"/>
              <a:gd name="connsiteY129" fmla="*/ 7132 h 9913"/>
              <a:gd name="connsiteX130" fmla="*/ 5034 w 9846"/>
              <a:gd name="connsiteY130" fmla="*/ 7359 h 9913"/>
              <a:gd name="connsiteX131" fmla="*/ 5108 w 9846"/>
              <a:gd name="connsiteY131" fmla="*/ 7581 h 9913"/>
              <a:gd name="connsiteX132" fmla="*/ 5196 w 9846"/>
              <a:gd name="connsiteY132" fmla="*/ 7793 h 9913"/>
              <a:gd name="connsiteX133" fmla="*/ 5303 w 9846"/>
              <a:gd name="connsiteY133" fmla="*/ 7999 h 9913"/>
              <a:gd name="connsiteX134" fmla="*/ 5426 w 9846"/>
              <a:gd name="connsiteY134" fmla="*/ 8194 h 9913"/>
              <a:gd name="connsiteX135" fmla="*/ 5496 w 9846"/>
              <a:gd name="connsiteY135" fmla="*/ 8288 h 9913"/>
              <a:gd name="connsiteX136" fmla="*/ 5527 w 9846"/>
              <a:gd name="connsiteY136" fmla="*/ 8327 h 9913"/>
              <a:gd name="connsiteX137" fmla="*/ 5593 w 9846"/>
              <a:gd name="connsiteY137" fmla="*/ 8397 h 9913"/>
              <a:gd name="connsiteX138" fmla="*/ 5658 w 9846"/>
              <a:gd name="connsiteY138" fmla="*/ 8458 h 9913"/>
              <a:gd name="connsiteX139" fmla="*/ 5725 w 9846"/>
              <a:gd name="connsiteY139" fmla="*/ 8511 h 9913"/>
              <a:gd name="connsiteX140" fmla="*/ 5791 w 9846"/>
              <a:gd name="connsiteY140" fmla="*/ 8551 h 9913"/>
              <a:gd name="connsiteX141" fmla="*/ 5860 w 9846"/>
              <a:gd name="connsiteY141" fmla="*/ 8581 h 9913"/>
              <a:gd name="connsiteX142" fmla="*/ 5928 w 9846"/>
              <a:gd name="connsiteY142" fmla="*/ 8603 h 9913"/>
              <a:gd name="connsiteX143" fmla="*/ 5998 w 9846"/>
              <a:gd name="connsiteY143" fmla="*/ 8615 h 9913"/>
              <a:gd name="connsiteX144" fmla="*/ 6067 w 9846"/>
              <a:gd name="connsiteY144" fmla="*/ 8615 h 9913"/>
              <a:gd name="connsiteX145" fmla="*/ 6136 w 9846"/>
              <a:gd name="connsiteY145" fmla="*/ 8607 h 9913"/>
              <a:gd name="connsiteX146" fmla="*/ 6205 w 9846"/>
              <a:gd name="connsiteY146" fmla="*/ 8587 h 9913"/>
              <a:gd name="connsiteX147" fmla="*/ 6274 w 9846"/>
              <a:gd name="connsiteY147" fmla="*/ 8559 h 9913"/>
              <a:gd name="connsiteX148" fmla="*/ 6343 w 9846"/>
              <a:gd name="connsiteY148" fmla="*/ 8522 h 9913"/>
              <a:gd name="connsiteX149" fmla="*/ 6410 w 9846"/>
              <a:gd name="connsiteY149" fmla="*/ 8472 h 9913"/>
              <a:gd name="connsiteX150" fmla="*/ 6477 w 9846"/>
              <a:gd name="connsiteY150" fmla="*/ 8414 h 9913"/>
              <a:gd name="connsiteX151" fmla="*/ 6543 w 9846"/>
              <a:gd name="connsiteY151" fmla="*/ 8345 h 9913"/>
              <a:gd name="connsiteX152" fmla="*/ 6576 w 9846"/>
              <a:gd name="connsiteY152" fmla="*/ 8307 h 9913"/>
              <a:gd name="connsiteX153" fmla="*/ 6605 w 9846"/>
              <a:gd name="connsiteY153" fmla="*/ 8271 h 9913"/>
              <a:gd name="connsiteX154" fmla="*/ 6658 w 9846"/>
              <a:gd name="connsiteY154" fmla="*/ 8197 h 9913"/>
              <a:gd name="connsiteX155" fmla="*/ 6701 w 9846"/>
              <a:gd name="connsiteY155" fmla="*/ 8117 h 9913"/>
              <a:gd name="connsiteX156" fmla="*/ 6740 w 9846"/>
              <a:gd name="connsiteY156" fmla="*/ 8033 h 9913"/>
              <a:gd name="connsiteX157" fmla="*/ 6786 w 9846"/>
              <a:gd name="connsiteY157" fmla="*/ 7906 h 9913"/>
              <a:gd name="connsiteX158" fmla="*/ 6832 w 9846"/>
              <a:gd name="connsiteY158" fmla="*/ 7724 h 9913"/>
              <a:gd name="connsiteX159" fmla="*/ 6862 w 9846"/>
              <a:gd name="connsiteY159" fmla="*/ 7536 h 9913"/>
              <a:gd name="connsiteX160" fmla="*/ 6880 w 9846"/>
              <a:gd name="connsiteY160" fmla="*/ 7340 h 9913"/>
              <a:gd name="connsiteX161" fmla="*/ 6896 w 9846"/>
              <a:gd name="connsiteY161" fmla="*/ 7041 h 9913"/>
              <a:gd name="connsiteX162" fmla="*/ 6904 w 9846"/>
              <a:gd name="connsiteY162" fmla="*/ 6842 h 9913"/>
              <a:gd name="connsiteX163" fmla="*/ 6916 w 9846"/>
              <a:gd name="connsiteY163" fmla="*/ 6573 h 9913"/>
              <a:gd name="connsiteX164" fmla="*/ 6930 w 9846"/>
              <a:gd name="connsiteY164" fmla="*/ 6032 h 9913"/>
              <a:gd name="connsiteX165" fmla="*/ 6930 w 9846"/>
              <a:gd name="connsiteY165" fmla="*/ 5490 h 9913"/>
              <a:gd name="connsiteX166" fmla="*/ 6919 w 9846"/>
              <a:gd name="connsiteY166" fmla="*/ 4951 h 9913"/>
              <a:gd name="connsiteX167" fmla="*/ 6910 w 9846"/>
              <a:gd name="connsiteY167" fmla="*/ 4680 h 9913"/>
              <a:gd name="connsiteX168" fmla="*/ 6907 w 9846"/>
              <a:gd name="connsiteY168" fmla="*/ 4617 h 9913"/>
              <a:gd name="connsiteX169" fmla="*/ 6895 w 9846"/>
              <a:gd name="connsiteY169" fmla="*/ 4486 h 9913"/>
              <a:gd name="connsiteX170" fmla="*/ 6876 w 9846"/>
              <a:gd name="connsiteY170" fmla="*/ 4361 h 9913"/>
              <a:gd name="connsiteX171" fmla="*/ 6847 w 9846"/>
              <a:gd name="connsiteY171" fmla="*/ 4239 h 9913"/>
              <a:gd name="connsiteX172" fmla="*/ 6817 w 9846"/>
              <a:gd name="connsiteY172" fmla="*/ 4120 h 9913"/>
              <a:gd name="connsiteX173" fmla="*/ 6777 w 9846"/>
              <a:gd name="connsiteY173" fmla="*/ 4006 h 9913"/>
              <a:gd name="connsiteX174" fmla="*/ 6731 w 9846"/>
              <a:gd name="connsiteY174" fmla="*/ 3896 h 9913"/>
              <a:gd name="connsiteX175" fmla="*/ 6680 w 9846"/>
              <a:gd name="connsiteY175" fmla="*/ 3793 h 9913"/>
              <a:gd name="connsiteX176" fmla="*/ 6621 w 9846"/>
              <a:gd name="connsiteY176" fmla="*/ 3698 h 9913"/>
              <a:gd name="connsiteX177" fmla="*/ 6558 w 9846"/>
              <a:gd name="connsiteY177" fmla="*/ 3610 h 9913"/>
              <a:gd name="connsiteX178" fmla="*/ 6489 w 9846"/>
              <a:gd name="connsiteY178" fmla="*/ 3532 h 9913"/>
              <a:gd name="connsiteX179" fmla="*/ 6414 w 9846"/>
              <a:gd name="connsiteY179" fmla="*/ 3462 h 9913"/>
              <a:gd name="connsiteX180" fmla="*/ 6336 w 9846"/>
              <a:gd name="connsiteY180" fmla="*/ 3404 h 9913"/>
              <a:gd name="connsiteX181" fmla="*/ 6252 w 9846"/>
              <a:gd name="connsiteY181" fmla="*/ 3353 h 9913"/>
              <a:gd name="connsiteX182" fmla="*/ 6163 w 9846"/>
              <a:gd name="connsiteY182" fmla="*/ 3318 h 9913"/>
              <a:gd name="connsiteX183" fmla="*/ 6068 w 9846"/>
              <a:gd name="connsiteY183" fmla="*/ 3295 h 9913"/>
              <a:gd name="connsiteX184" fmla="*/ 6019 w 9846"/>
              <a:gd name="connsiteY184" fmla="*/ 3290 h 9913"/>
              <a:gd name="connsiteX185" fmla="*/ 5994 w 9846"/>
              <a:gd name="connsiteY185" fmla="*/ 3289 h 9913"/>
              <a:gd name="connsiteX186" fmla="*/ 5943 w 9846"/>
              <a:gd name="connsiteY186" fmla="*/ 3294 h 9913"/>
              <a:gd name="connsiteX187" fmla="*/ 5892 w 9846"/>
              <a:gd name="connsiteY187" fmla="*/ 3308 h 9913"/>
              <a:gd name="connsiteX188" fmla="*/ 5844 w 9846"/>
              <a:gd name="connsiteY188" fmla="*/ 3333 h 9913"/>
              <a:gd name="connsiteX189" fmla="*/ 5798 w 9846"/>
              <a:gd name="connsiteY189" fmla="*/ 3368 h 9913"/>
              <a:gd name="connsiteX190" fmla="*/ 5758 w 9846"/>
              <a:gd name="connsiteY190" fmla="*/ 3413 h 9913"/>
              <a:gd name="connsiteX191" fmla="*/ 5726 w 9846"/>
              <a:gd name="connsiteY191" fmla="*/ 3465 h 9913"/>
              <a:gd name="connsiteX192" fmla="*/ 5702 w 9846"/>
              <a:gd name="connsiteY192" fmla="*/ 3524 h 9913"/>
              <a:gd name="connsiteX193" fmla="*/ 5693 w 9846"/>
              <a:gd name="connsiteY193" fmla="*/ 3557 h 9913"/>
              <a:gd name="connsiteX194" fmla="*/ 5689 w 9846"/>
              <a:gd name="connsiteY194" fmla="*/ 3585 h 9913"/>
              <a:gd name="connsiteX195" fmla="*/ 5683 w 9846"/>
              <a:gd name="connsiteY195" fmla="*/ 3636 h 9913"/>
              <a:gd name="connsiteX196" fmla="*/ 5688 w 9846"/>
              <a:gd name="connsiteY196" fmla="*/ 3716 h 9913"/>
              <a:gd name="connsiteX197" fmla="*/ 5709 w 9846"/>
              <a:gd name="connsiteY197" fmla="*/ 3822 h 9913"/>
              <a:gd name="connsiteX198" fmla="*/ 5748 w 9846"/>
              <a:gd name="connsiteY198" fmla="*/ 3916 h 9913"/>
              <a:gd name="connsiteX199" fmla="*/ 5773 w 9846"/>
              <a:gd name="connsiteY199" fmla="*/ 3958 h 9913"/>
              <a:gd name="connsiteX200" fmla="*/ 5820 w 9846"/>
              <a:gd name="connsiteY200" fmla="*/ 4030 h 9913"/>
              <a:gd name="connsiteX201" fmla="*/ 5917 w 9846"/>
              <a:gd name="connsiteY201" fmla="*/ 4150 h 9913"/>
              <a:gd name="connsiteX202" fmla="*/ 6016 w 9846"/>
              <a:gd name="connsiteY202" fmla="*/ 4248 h 9913"/>
              <a:gd name="connsiteX203" fmla="*/ 6119 w 9846"/>
              <a:gd name="connsiteY203" fmla="*/ 4325 h 9913"/>
              <a:gd name="connsiteX204" fmla="*/ 6221 w 9846"/>
              <a:gd name="connsiteY204" fmla="*/ 4377 h 9913"/>
              <a:gd name="connsiteX205" fmla="*/ 6326 w 9846"/>
              <a:gd name="connsiteY205" fmla="*/ 4409 h 9913"/>
              <a:gd name="connsiteX206" fmla="*/ 6431 w 9846"/>
              <a:gd name="connsiteY206" fmla="*/ 4422 h 9913"/>
              <a:gd name="connsiteX207" fmla="*/ 6536 w 9846"/>
              <a:gd name="connsiteY207" fmla="*/ 4412 h 9913"/>
              <a:gd name="connsiteX208" fmla="*/ 6640 w 9846"/>
              <a:gd name="connsiteY208" fmla="*/ 4387 h 9913"/>
              <a:gd name="connsiteX209" fmla="*/ 6745 w 9846"/>
              <a:gd name="connsiteY209" fmla="*/ 4343 h 9913"/>
              <a:gd name="connsiteX210" fmla="*/ 6846 w 9846"/>
              <a:gd name="connsiteY210" fmla="*/ 4286 h 9913"/>
              <a:gd name="connsiteX211" fmla="*/ 6946 w 9846"/>
              <a:gd name="connsiteY211" fmla="*/ 4210 h 9913"/>
              <a:gd name="connsiteX212" fmla="*/ 7042 w 9846"/>
              <a:gd name="connsiteY212" fmla="*/ 4121 h 9913"/>
              <a:gd name="connsiteX213" fmla="*/ 7136 w 9846"/>
              <a:gd name="connsiteY213" fmla="*/ 4019 h 9913"/>
              <a:gd name="connsiteX214" fmla="*/ 7226 w 9846"/>
              <a:gd name="connsiteY214" fmla="*/ 3905 h 9913"/>
              <a:gd name="connsiteX215" fmla="*/ 7309 w 9846"/>
              <a:gd name="connsiteY215" fmla="*/ 3778 h 9913"/>
              <a:gd name="connsiteX216" fmla="*/ 7350 w 9846"/>
              <a:gd name="connsiteY216" fmla="*/ 3710 h 9913"/>
              <a:gd name="connsiteX217" fmla="*/ 7421 w 9846"/>
              <a:gd name="connsiteY217" fmla="*/ 3586 h 9913"/>
              <a:gd name="connsiteX218" fmla="*/ 7551 w 9846"/>
              <a:gd name="connsiteY218" fmla="*/ 3320 h 9913"/>
              <a:gd name="connsiteX219" fmla="*/ 7662 w 9846"/>
              <a:gd name="connsiteY219" fmla="*/ 3036 h 9913"/>
              <a:gd name="connsiteX220" fmla="*/ 7731 w 9846"/>
              <a:gd name="connsiteY220" fmla="*/ 2816 h 9913"/>
              <a:gd name="connsiteX221" fmla="*/ 7772 w 9846"/>
              <a:gd name="connsiteY221" fmla="*/ 2666 h 9913"/>
              <a:gd name="connsiteX222" fmla="*/ 7804 w 9846"/>
              <a:gd name="connsiteY222" fmla="*/ 2513 h 9913"/>
              <a:gd name="connsiteX223" fmla="*/ 7834 w 9846"/>
              <a:gd name="connsiteY223" fmla="*/ 2355 h 9913"/>
              <a:gd name="connsiteX224" fmla="*/ 7854 w 9846"/>
              <a:gd name="connsiteY224" fmla="*/ 2200 h 9913"/>
              <a:gd name="connsiteX225" fmla="*/ 7867 w 9846"/>
              <a:gd name="connsiteY225" fmla="*/ 2041 h 9913"/>
              <a:gd name="connsiteX226" fmla="*/ 7875 w 9846"/>
              <a:gd name="connsiteY226" fmla="*/ 1881 h 9913"/>
              <a:gd name="connsiteX227" fmla="*/ 7873 w 9846"/>
              <a:gd name="connsiteY227" fmla="*/ 1722 h 9913"/>
              <a:gd name="connsiteX228" fmla="*/ 7865 w 9846"/>
              <a:gd name="connsiteY228" fmla="*/ 1561 h 9913"/>
              <a:gd name="connsiteX229" fmla="*/ 7851 w 9846"/>
              <a:gd name="connsiteY229" fmla="*/ 1402 h 9913"/>
              <a:gd name="connsiteX230" fmla="*/ 7840 w 9846"/>
              <a:gd name="connsiteY230" fmla="*/ 1322 h 9913"/>
              <a:gd name="connsiteX231" fmla="*/ 7820 w 9846"/>
              <a:gd name="connsiteY231" fmla="*/ 1213 h 9913"/>
              <a:gd name="connsiteX232" fmla="*/ 7796 w 9846"/>
              <a:gd name="connsiteY232" fmla="*/ 1035 h 9913"/>
              <a:gd name="connsiteX233" fmla="*/ 7787 w 9846"/>
              <a:gd name="connsiteY233" fmla="*/ 913 h 9913"/>
              <a:gd name="connsiteX234" fmla="*/ 7789 w 9846"/>
              <a:gd name="connsiteY234" fmla="*/ 796 h 9913"/>
              <a:gd name="connsiteX235" fmla="*/ 7807 w 9846"/>
              <a:gd name="connsiteY235" fmla="*/ 685 h 9913"/>
              <a:gd name="connsiteX236" fmla="*/ 7837 w 9846"/>
              <a:gd name="connsiteY236" fmla="*/ 612 h 9913"/>
              <a:gd name="connsiteX237" fmla="*/ 7860 w 9846"/>
              <a:gd name="connsiteY237" fmla="*/ 565 h 9913"/>
              <a:gd name="connsiteX238" fmla="*/ 7894 w 9846"/>
              <a:gd name="connsiteY238" fmla="*/ 526 h 9913"/>
              <a:gd name="connsiteX239" fmla="*/ 7930 w 9846"/>
              <a:gd name="connsiteY239" fmla="*/ 491 h 9913"/>
              <a:gd name="connsiteX240" fmla="*/ 7950 w 9846"/>
              <a:gd name="connsiteY240" fmla="*/ 477 h 9913"/>
              <a:gd name="connsiteX241" fmla="*/ 7987 w 9846"/>
              <a:gd name="connsiteY241" fmla="*/ 457 h 9913"/>
              <a:gd name="connsiteX242" fmla="*/ 8056 w 9846"/>
              <a:gd name="connsiteY242" fmla="*/ 443 h 9913"/>
              <a:gd name="connsiteX243" fmla="*/ 8124 w 9846"/>
              <a:gd name="connsiteY243" fmla="*/ 452 h 9913"/>
              <a:gd name="connsiteX244" fmla="*/ 8194 w 9846"/>
              <a:gd name="connsiteY244" fmla="*/ 484 h 9913"/>
              <a:gd name="connsiteX245" fmla="*/ 8261 w 9846"/>
              <a:gd name="connsiteY245" fmla="*/ 531 h 9913"/>
              <a:gd name="connsiteX246" fmla="*/ 8322 w 9846"/>
              <a:gd name="connsiteY246" fmla="*/ 593 h 9913"/>
              <a:gd name="connsiteX247" fmla="*/ 8378 w 9846"/>
              <a:gd name="connsiteY247" fmla="*/ 663 h 9913"/>
              <a:gd name="connsiteX248" fmla="*/ 8424 w 9846"/>
              <a:gd name="connsiteY248" fmla="*/ 734 h 9913"/>
              <a:gd name="connsiteX249" fmla="*/ 8445 w 9846"/>
              <a:gd name="connsiteY249" fmla="*/ 770 h 9913"/>
              <a:gd name="connsiteX250" fmla="*/ 8529 w 9846"/>
              <a:gd name="connsiteY250" fmla="*/ 945 h 9913"/>
              <a:gd name="connsiteX251" fmla="*/ 8671 w 9846"/>
              <a:gd name="connsiteY251" fmla="*/ 1231 h 9913"/>
              <a:gd name="connsiteX252" fmla="*/ 8745 w 9846"/>
              <a:gd name="connsiteY252" fmla="*/ 1358 h 9913"/>
              <a:gd name="connsiteX253" fmla="*/ 8800 w 9846"/>
              <a:gd name="connsiteY253" fmla="*/ 1432 h 9913"/>
              <a:gd name="connsiteX254" fmla="*/ 8856 w 9846"/>
              <a:gd name="connsiteY254" fmla="*/ 1498 h 9913"/>
              <a:gd name="connsiteX255" fmla="*/ 8912 w 9846"/>
              <a:gd name="connsiteY255" fmla="*/ 1546 h 9913"/>
              <a:gd name="connsiteX256" fmla="*/ 8974 w 9846"/>
              <a:gd name="connsiteY256" fmla="*/ 1578 h 9913"/>
              <a:gd name="connsiteX257" fmla="*/ 9037 w 9846"/>
              <a:gd name="connsiteY257" fmla="*/ 1591 h 9913"/>
              <a:gd name="connsiteX258" fmla="*/ 9103 w 9846"/>
              <a:gd name="connsiteY258" fmla="*/ 1583 h 9913"/>
              <a:gd name="connsiteX259" fmla="*/ 9174 w 9846"/>
              <a:gd name="connsiteY259" fmla="*/ 1551 h 9913"/>
              <a:gd name="connsiteX260" fmla="*/ 9247 w 9846"/>
              <a:gd name="connsiteY260" fmla="*/ 1491 h 9913"/>
              <a:gd name="connsiteX261" fmla="*/ 9324 w 9846"/>
              <a:gd name="connsiteY261" fmla="*/ 1400 h 9913"/>
              <a:gd name="connsiteX262" fmla="*/ 9364 w 9846"/>
              <a:gd name="connsiteY262" fmla="*/ 1342 h 9913"/>
              <a:gd name="connsiteX263" fmla="*/ 9403 w 9846"/>
              <a:gd name="connsiteY263" fmla="*/ 1278 h 9913"/>
              <a:gd name="connsiteX264" fmla="*/ 9471 w 9846"/>
              <a:gd name="connsiteY264" fmla="*/ 1139 h 9913"/>
              <a:gd name="connsiteX265" fmla="*/ 9527 w 9846"/>
              <a:gd name="connsiteY265" fmla="*/ 986 h 9913"/>
              <a:gd name="connsiteX266" fmla="*/ 9575 w 9846"/>
              <a:gd name="connsiteY266" fmla="*/ 829 h 9913"/>
              <a:gd name="connsiteX267" fmla="*/ 9596 w 9846"/>
              <a:gd name="connsiteY267" fmla="*/ 749 h 9913"/>
              <a:gd name="connsiteX268" fmla="*/ 9647 w 9846"/>
              <a:gd name="connsiteY268" fmla="*/ 559 h 9913"/>
              <a:gd name="connsiteX269" fmla="*/ 9733 w 9846"/>
              <a:gd name="connsiteY269" fmla="*/ 267 h 9913"/>
              <a:gd name="connsiteX270" fmla="*/ 9803 w 9846"/>
              <a:gd name="connsiteY270" fmla="*/ 84 h 9913"/>
              <a:gd name="connsiteX271" fmla="*/ 9846 w 9846"/>
              <a:gd name="connsiteY271" fmla="*/ 0 h 9913"/>
              <a:gd name="connsiteX0" fmla="*/ 28 w 9876"/>
              <a:gd name="connsiteY0" fmla="*/ 9898 h 9898"/>
              <a:gd name="connsiteX1" fmla="*/ 175 w 9876"/>
              <a:gd name="connsiteY1" fmla="*/ 9782 h 9898"/>
              <a:gd name="connsiteX2" fmla="*/ 313 w 9876"/>
              <a:gd name="connsiteY2" fmla="*/ 9654 h 9898"/>
              <a:gd name="connsiteX3" fmla="*/ 443 w 9876"/>
              <a:gd name="connsiteY3" fmla="*/ 9510 h 9898"/>
              <a:gd name="connsiteX4" fmla="*/ 562 w 9876"/>
              <a:gd name="connsiteY4" fmla="*/ 9352 h 9898"/>
              <a:gd name="connsiteX5" fmla="*/ 667 w 9876"/>
              <a:gd name="connsiteY5" fmla="*/ 9183 h 9898"/>
              <a:gd name="connsiteX6" fmla="*/ 759 w 9876"/>
              <a:gd name="connsiteY6" fmla="*/ 8996 h 9898"/>
              <a:gd name="connsiteX7" fmla="*/ 836 w 9876"/>
              <a:gd name="connsiteY7" fmla="*/ 8800 h 9898"/>
              <a:gd name="connsiteX8" fmla="*/ 894 w 9876"/>
              <a:gd name="connsiteY8" fmla="*/ 8587 h 9898"/>
              <a:gd name="connsiteX9" fmla="*/ 915 w 9876"/>
              <a:gd name="connsiteY9" fmla="*/ 8475 h 9898"/>
              <a:gd name="connsiteX10" fmla="*/ 930 w 9876"/>
              <a:gd name="connsiteY10" fmla="*/ 8384 h 9898"/>
              <a:gd name="connsiteX11" fmla="*/ 946 w 9876"/>
              <a:gd name="connsiteY11" fmla="*/ 8199 h 9898"/>
              <a:gd name="connsiteX12" fmla="*/ 949 w 9876"/>
              <a:gd name="connsiteY12" fmla="*/ 8018 h 9898"/>
              <a:gd name="connsiteX13" fmla="*/ 932 w 9876"/>
              <a:gd name="connsiteY13" fmla="*/ 7835 h 9898"/>
              <a:gd name="connsiteX14" fmla="*/ 901 w 9876"/>
              <a:gd name="connsiteY14" fmla="*/ 7659 h 9898"/>
              <a:gd name="connsiteX15" fmla="*/ 850 w 9876"/>
              <a:gd name="connsiteY15" fmla="*/ 7489 h 9898"/>
              <a:gd name="connsiteX16" fmla="*/ 785 w 9876"/>
              <a:gd name="connsiteY16" fmla="*/ 7332 h 9898"/>
              <a:gd name="connsiteX17" fmla="*/ 700 w 9876"/>
              <a:gd name="connsiteY17" fmla="*/ 7183 h 9898"/>
              <a:gd name="connsiteX18" fmla="*/ 649 w 9876"/>
              <a:gd name="connsiteY18" fmla="*/ 7114 h 9898"/>
              <a:gd name="connsiteX19" fmla="*/ 617 w 9876"/>
              <a:gd name="connsiteY19" fmla="*/ 7074 h 9898"/>
              <a:gd name="connsiteX20" fmla="*/ 550 w 9876"/>
              <a:gd name="connsiteY20" fmla="*/ 7011 h 9898"/>
              <a:gd name="connsiteX21" fmla="*/ 486 w 9876"/>
              <a:gd name="connsiteY21" fmla="*/ 6965 h 9898"/>
              <a:gd name="connsiteX22" fmla="*/ 422 w 9876"/>
              <a:gd name="connsiteY22" fmla="*/ 6937 h 9898"/>
              <a:gd name="connsiteX23" fmla="*/ 360 w 9876"/>
              <a:gd name="connsiteY23" fmla="*/ 6926 h 9898"/>
              <a:gd name="connsiteX24" fmla="*/ 300 w 9876"/>
              <a:gd name="connsiteY24" fmla="*/ 6931 h 9898"/>
              <a:gd name="connsiteX25" fmla="*/ 242 w 9876"/>
              <a:gd name="connsiteY25" fmla="*/ 6950 h 9898"/>
              <a:gd name="connsiteX26" fmla="*/ 189 w 9876"/>
              <a:gd name="connsiteY26" fmla="*/ 6983 h 9898"/>
              <a:gd name="connsiteX27" fmla="*/ 142 w 9876"/>
              <a:gd name="connsiteY27" fmla="*/ 7029 h 9898"/>
              <a:gd name="connsiteX28" fmla="*/ 100 w 9876"/>
              <a:gd name="connsiteY28" fmla="*/ 7089 h 9898"/>
              <a:gd name="connsiteX29" fmla="*/ 65 w 9876"/>
              <a:gd name="connsiteY29" fmla="*/ 7160 h 9898"/>
              <a:gd name="connsiteX30" fmla="*/ 35 w 9876"/>
              <a:gd name="connsiteY30" fmla="*/ 7240 h 9898"/>
              <a:gd name="connsiteX31" fmla="*/ 16 w 9876"/>
              <a:gd name="connsiteY31" fmla="*/ 7332 h 9898"/>
              <a:gd name="connsiteX32" fmla="*/ 3 w 9876"/>
              <a:gd name="connsiteY32" fmla="*/ 7427 h 9898"/>
              <a:gd name="connsiteX33" fmla="*/ 0 w 9876"/>
              <a:gd name="connsiteY33" fmla="*/ 7533 h 9898"/>
              <a:gd name="connsiteX34" fmla="*/ 7 w 9876"/>
              <a:gd name="connsiteY34" fmla="*/ 7643 h 9898"/>
              <a:gd name="connsiteX35" fmla="*/ 14 w 9876"/>
              <a:gd name="connsiteY35" fmla="*/ 7700 h 9898"/>
              <a:gd name="connsiteX36" fmla="*/ 29 w 9876"/>
              <a:gd name="connsiteY36" fmla="*/ 7798 h 9898"/>
              <a:gd name="connsiteX37" fmla="*/ 75 w 9876"/>
              <a:gd name="connsiteY37" fmla="*/ 7983 h 9898"/>
              <a:gd name="connsiteX38" fmla="*/ 136 w 9876"/>
              <a:gd name="connsiteY38" fmla="*/ 8162 h 9898"/>
              <a:gd name="connsiteX39" fmla="*/ 211 w 9876"/>
              <a:gd name="connsiteY39" fmla="*/ 8334 h 9898"/>
              <a:gd name="connsiteX40" fmla="*/ 300 w 9876"/>
              <a:gd name="connsiteY40" fmla="*/ 8494 h 9898"/>
              <a:gd name="connsiteX41" fmla="*/ 396 w 9876"/>
              <a:gd name="connsiteY41" fmla="*/ 8646 h 9898"/>
              <a:gd name="connsiteX42" fmla="*/ 504 w 9876"/>
              <a:gd name="connsiteY42" fmla="*/ 8788 h 9898"/>
              <a:gd name="connsiteX43" fmla="*/ 622 w 9876"/>
              <a:gd name="connsiteY43" fmla="*/ 8920 h 9898"/>
              <a:gd name="connsiteX44" fmla="*/ 745 w 9876"/>
              <a:gd name="connsiteY44" fmla="*/ 9042 h 9898"/>
              <a:gd name="connsiteX45" fmla="*/ 875 w 9876"/>
              <a:gd name="connsiteY45" fmla="*/ 9148 h 9898"/>
              <a:gd name="connsiteX46" fmla="*/ 1006 w 9876"/>
              <a:gd name="connsiteY46" fmla="*/ 9241 h 9898"/>
              <a:gd name="connsiteX47" fmla="*/ 1143 w 9876"/>
              <a:gd name="connsiteY47" fmla="*/ 9323 h 9898"/>
              <a:gd name="connsiteX48" fmla="*/ 1278 w 9876"/>
              <a:gd name="connsiteY48" fmla="*/ 9391 h 9898"/>
              <a:gd name="connsiteX49" fmla="*/ 1416 w 9876"/>
              <a:gd name="connsiteY49" fmla="*/ 9443 h 9898"/>
              <a:gd name="connsiteX50" fmla="*/ 1552 w 9876"/>
              <a:gd name="connsiteY50" fmla="*/ 9477 h 9898"/>
              <a:gd name="connsiteX51" fmla="*/ 1684 w 9876"/>
              <a:gd name="connsiteY51" fmla="*/ 9499 h 9898"/>
              <a:gd name="connsiteX52" fmla="*/ 1747 w 9876"/>
              <a:gd name="connsiteY52" fmla="*/ 9500 h 9898"/>
              <a:gd name="connsiteX53" fmla="*/ 1821 w 9876"/>
              <a:gd name="connsiteY53" fmla="*/ 9499 h 9898"/>
              <a:gd name="connsiteX54" fmla="*/ 1967 w 9876"/>
              <a:gd name="connsiteY54" fmla="*/ 9476 h 9898"/>
              <a:gd name="connsiteX55" fmla="*/ 2103 w 9876"/>
              <a:gd name="connsiteY55" fmla="*/ 9427 h 9898"/>
              <a:gd name="connsiteX56" fmla="*/ 2235 w 9876"/>
              <a:gd name="connsiteY56" fmla="*/ 9352 h 9898"/>
              <a:gd name="connsiteX57" fmla="*/ 2352 w 9876"/>
              <a:gd name="connsiteY57" fmla="*/ 9254 h 9898"/>
              <a:gd name="connsiteX58" fmla="*/ 2460 w 9876"/>
              <a:gd name="connsiteY58" fmla="*/ 9126 h 9898"/>
              <a:gd name="connsiteX59" fmla="*/ 2529 w 9876"/>
              <a:gd name="connsiteY59" fmla="*/ 9017 h 9898"/>
              <a:gd name="connsiteX60" fmla="*/ 2570 w 9876"/>
              <a:gd name="connsiteY60" fmla="*/ 8935 h 9898"/>
              <a:gd name="connsiteX61" fmla="*/ 2606 w 9876"/>
              <a:gd name="connsiteY61" fmla="*/ 8847 h 9898"/>
              <a:gd name="connsiteX62" fmla="*/ 2641 w 9876"/>
              <a:gd name="connsiteY62" fmla="*/ 8753 h 9898"/>
              <a:gd name="connsiteX63" fmla="*/ 2654 w 9876"/>
              <a:gd name="connsiteY63" fmla="*/ 8702 h 9898"/>
              <a:gd name="connsiteX64" fmla="*/ 2672 w 9876"/>
              <a:gd name="connsiteY64" fmla="*/ 8623 h 9898"/>
              <a:gd name="connsiteX65" fmla="*/ 2702 w 9876"/>
              <a:gd name="connsiteY65" fmla="*/ 8466 h 9898"/>
              <a:gd name="connsiteX66" fmla="*/ 2716 w 9876"/>
              <a:gd name="connsiteY66" fmla="*/ 8319 h 9898"/>
              <a:gd name="connsiteX67" fmla="*/ 2720 w 9876"/>
              <a:gd name="connsiteY67" fmla="*/ 8176 h 9898"/>
              <a:gd name="connsiteX68" fmla="*/ 2712 w 9876"/>
              <a:gd name="connsiteY68" fmla="*/ 8040 h 9898"/>
              <a:gd name="connsiteX69" fmla="*/ 2693 w 9876"/>
              <a:gd name="connsiteY69" fmla="*/ 7907 h 9898"/>
              <a:gd name="connsiteX70" fmla="*/ 2667 w 9876"/>
              <a:gd name="connsiteY70" fmla="*/ 7775 h 9898"/>
              <a:gd name="connsiteX71" fmla="*/ 2632 w 9876"/>
              <a:gd name="connsiteY71" fmla="*/ 7649 h 9898"/>
              <a:gd name="connsiteX72" fmla="*/ 2568 w 9876"/>
              <a:gd name="connsiteY72" fmla="*/ 7463 h 9898"/>
              <a:gd name="connsiteX73" fmla="*/ 2465 w 9876"/>
              <a:gd name="connsiteY73" fmla="*/ 7219 h 9898"/>
              <a:gd name="connsiteX74" fmla="*/ 2290 w 9876"/>
              <a:gd name="connsiteY74" fmla="*/ 6857 h 9898"/>
              <a:gd name="connsiteX75" fmla="*/ 2172 w 9876"/>
              <a:gd name="connsiteY75" fmla="*/ 6604 h 9898"/>
              <a:gd name="connsiteX76" fmla="*/ 2007 w 9876"/>
              <a:gd name="connsiteY76" fmla="*/ 6262 h 9898"/>
              <a:gd name="connsiteX77" fmla="*/ 1707 w 9876"/>
              <a:gd name="connsiteY77" fmla="*/ 5639 h 9898"/>
              <a:gd name="connsiteX78" fmla="*/ 1559 w 9876"/>
              <a:gd name="connsiteY78" fmla="*/ 5301 h 9898"/>
              <a:gd name="connsiteX79" fmla="*/ 1466 w 9876"/>
              <a:gd name="connsiteY79" fmla="*/ 5070 h 9898"/>
              <a:gd name="connsiteX80" fmla="*/ 1382 w 9876"/>
              <a:gd name="connsiteY80" fmla="*/ 4836 h 9898"/>
              <a:gd name="connsiteX81" fmla="*/ 1311 w 9876"/>
              <a:gd name="connsiteY81" fmla="*/ 4601 h 9898"/>
              <a:gd name="connsiteX82" fmla="*/ 1256 w 9876"/>
              <a:gd name="connsiteY82" fmla="*/ 4363 h 9898"/>
              <a:gd name="connsiteX83" fmla="*/ 1217 w 9876"/>
              <a:gd name="connsiteY83" fmla="*/ 4130 h 9898"/>
              <a:gd name="connsiteX84" fmla="*/ 1198 w 9876"/>
              <a:gd name="connsiteY84" fmla="*/ 3900 h 9898"/>
              <a:gd name="connsiteX85" fmla="*/ 1201 w 9876"/>
              <a:gd name="connsiteY85" fmla="*/ 3730 h 9898"/>
              <a:gd name="connsiteX86" fmla="*/ 1210 w 9876"/>
              <a:gd name="connsiteY86" fmla="*/ 3622 h 9898"/>
              <a:gd name="connsiteX87" fmla="*/ 1226 w 9876"/>
              <a:gd name="connsiteY87" fmla="*/ 3512 h 9898"/>
              <a:gd name="connsiteX88" fmla="*/ 1251 w 9876"/>
              <a:gd name="connsiteY88" fmla="*/ 3406 h 9898"/>
              <a:gd name="connsiteX89" fmla="*/ 1280 w 9876"/>
              <a:gd name="connsiteY89" fmla="*/ 3302 h 9898"/>
              <a:gd name="connsiteX90" fmla="*/ 1320 w 9876"/>
              <a:gd name="connsiteY90" fmla="*/ 3200 h 9898"/>
              <a:gd name="connsiteX91" fmla="*/ 1342 w 9876"/>
              <a:gd name="connsiteY91" fmla="*/ 3152 h 9898"/>
              <a:gd name="connsiteX92" fmla="*/ 1375 w 9876"/>
              <a:gd name="connsiteY92" fmla="*/ 3081 h 9898"/>
              <a:gd name="connsiteX93" fmla="*/ 1452 w 9876"/>
              <a:gd name="connsiteY93" fmla="*/ 2963 h 9898"/>
              <a:gd name="connsiteX94" fmla="*/ 1541 w 9876"/>
              <a:gd name="connsiteY94" fmla="*/ 2859 h 9898"/>
              <a:gd name="connsiteX95" fmla="*/ 1636 w 9876"/>
              <a:gd name="connsiteY95" fmla="*/ 2773 h 9898"/>
              <a:gd name="connsiteX96" fmla="*/ 1740 w 9876"/>
              <a:gd name="connsiteY96" fmla="*/ 2702 h 9898"/>
              <a:gd name="connsiteX97" fmla="*/ 1851 w 9876"/>
              <a:gd name="connsiteY97" fmla="*/ 2644 h 9898"/>
              <a:gd name="connsiteX98" fmla="*/ 1967 w 9876"/>
              <a:gd name="connsiteY98" fmla="*/ 2604 h 9898"/>
              <a:gd name="connsiteX99" fmla="*/ 2084 w 9876"/>
              <a:gd name="connsiteY99" fmla="*/ 2575 h 9898"/>
              <a:gd name="connsiteX100" fmla="*/ 2206 w 9876"/>
              <a:gd name="connsiteY100" fmla="*/ 2559 h 9898"/>
              <a:gd name="connsiteX101" fmla="*/ 2330 w 9876"/>
              <a:gd name="connsiteY101" fmla="*/ 2554 h 9898"/>
              <a:gd name="connsiteX102" fmla="*/ 2454 w 9876"/>
              <a:gd name="connsiteY102" fmla="*/ 2560 h 9898"/>
              <a:gd name="connsiteX103" fmla="*/ 2575 w 9876"/>
              <a:gd name="connsiteY103" fmla="*/ 2577 h 9898"/>
              <a:gd name="connsiteX104" fmla="*/ 2693 w 9876"/>
              <a:gd name="connsiteY104" fmla="*/ 2604 h 9898"/>
              <a:gd name="connsiteX105" fmla="*/ 2809 w 9876"/>
              <a:gd name="connsiteY105" fmla="*/ 2638 h 9898"/>
              <a:gd name="connsiteX106" fmla="*/ 2920 w 9876"/>
              <a:gd name="connsiteY106" fmla="*/ 2680 h 9898"/>
              <a:gd name="connsiteX107" fmla="*/ 3023 w 9876"/>
              <a:gd name="connsiteY107" fmla="*/ 2732 h 9898"/>
              <a:gd name="connsiteX108" fmla="*/ 3074 w 9876"/>
              <a:gd name="connsiteY108" fmla="*/ 2760 h 9898"/>
              <a:gd name="connsiteX109" fmla="*/ 3129 w 9876"/>
              <a:gd name="connsiteY109" fmla="*/ 2793 h 9898"/>
              <a:gd name="connsiteX110" fmla="*/ 3241 w 9876"/>
              <a:gd name="connsiteY110" fmla="*/ 2869 h 9898"/>
              <a:gd name="connsiteX111" fmla="*/ 3347 w 9876"/>
              <a:gd name="connsiteY111" fmla="*/ 2954 h 9898"/>
              <a:gd name="connsiteX112" fmla="*/ 3452 w 9876"/>
              <a:gd name="connsiteY112" fmla="*/ 3044 h 9898"/>
              <a:gd name="connsiteX113" fmla="*/ 3603 w 9876"/>
              <a:gd name="connsiteY113" fmla="*/ 3196 h 9898"/>
              <a:gd name="connsiteX114" fmla="*/ 3794 w 9876"/>
              <a:gd name="connsiteY114" fmla="*/ 3422 h 9898"/>
              <a:gd name="connsiteX115" fmla="*/ 3966 w 9876"/>
              <a:gd name="connsiteY115" fmla="*/ 3671 h 9898"/>
              <a:gd name="connsiteX116" fmla="*/ 4124 w 9876"/>
              <a:gd name="connsiteY116" fmla="*/ 3941 h 9898"/>
              <a:gd name="connsiteX117" fmla="*/ 4267 w 9876"/>
              <a:gd name="connsiteY117" fmla="*/ 4227 h 9898"/>
              <a:gd name="connsiteX118" fmla="*/ 4387 w 9876"/>
              <a:gd name="connsiteY118" fmla="*/ 4525 h 9898"/>
              <a:gd name="connsiteX119" fmla="*/ 4438 w 9876"/>
              <a:gd name="connsiteY119" fmla="*/ 4682 h 9898"/>
              <a:gd name="connsiteX120" fmla="*/ 4478 w 9876"/>
              <a:gd name="connsiteY120" fmla="*/ 4796 h 9898"/>
              <a:gd name="connsiteX121" fmla="*/ 4542 w 9876"/>
              <a:gd name="connsiteY121" fmla="*/ 5032 h 9898"/>
              <a:gd name="connsiteX122" fmla="*/ 4595 w 9876"/>
              <a:gd name="connsiteY122" fmla="*/ 5270 h 9898"/>
              <a:gd name="connsiteX123" fmla="*/ 4639 w 9876"/>
              <a:gd name="connsiteY123" fmla="*/ 5510 h 9898"/>
              <a:gd name="connsiteX124" fmla="*/ 4697 w 9876"/>
              <a:gd name="connsiteY124" fmla="*/ 5876 h 9898"/>
              <a:gd name="connsiteX125" fmla="*/ 4769 w 9876"/>
              <a:gd name="connsiteY125" fmla="*/ 6363 h 9898"/>
              <a:gd name="connsiteX126" fmla="*/ 4827 w 9876"/>
              <a:gd name="connsiteY126" fmla="*/ 6725 h 9898"/>
              <a:gd name="connsiteX127" fmla="*/ 4872 w 9876"/>
              <a:gd name="connsiteY127" fmla="*/ 6963 h 9898"/>
              <a:gd name="connsiteX128" fmla="*/ 4926 w 9876"/>
              <a:gd name="connsiteY128" fmla="*/ 7195 h 9898"/>
              <a:gd name="connsiteX129" fmla="*/ 4989 w 9876"/>
              <a:gd name="connsiteY129" fmla="*/ 7424 h 9898"/>
              <a:gd name="connsiteX130" fmla="*/ 5064 w 9876"/>
              <a:gd name="connsiteY130" fmla="*/ 7648 h 9898"/>
              <a:gd name="connsiteX131" fmla="*/ 5153 w 9876"/>
              <a:gd name="connsiteY131" fmla="*/ 7861 h 9898"/>
              <a:gd name="connsiteX132" fmla="*/ 5262 w 9876"/>
              <a:gd name="connsiteY132" fmla="*/ 8069 h 9898"/>
              <a:gd name="connsiteX133" fmla="*/ 5387 w 9876"/>
              <a:gd name="connsiteY133" fmla="*/ 8266 h 9898"/>
              <a:gd name="connsiteX134" fmla="*/ 5458 w 9876"/>
              <a:gd name="connsiteY134" fmla="*/ 8361 h 9898"/>
              <a:gd name="connsiteX135" fmla="*/ 5489 w 9876"/>
              <a:gd name="connsiteY135" fmla="*/ 8400 h 9898"/>
              <a:gd name="connsiteX136" fmla="*/ 5556 w 9876"/>
              <a:gd name="connsiteY136" fmla="*/ 8471 h 9898"/>
              <a:gd name="connsiteX137" fmla="*/ 5622 w 9876"/>
              <a:gd name="connsiteY137" fmla="*/ 8532 h 9898"/>
              <a:gd name="connsiteX138" fmla="*/ 5691 w 9876"/>
              <a:gd name="connsiteY138" fmla="*/ 8586 h 9898"/>
              <a:gd name="connsiteX139" fmla="*/ 5758 w 9876"/>
              <a:gd name="connsiteY139" fmla="*/ 8626 h 9898"/>
              <a:gd name="connsiteX140" fmla="*/ 5828 w 9876"/>
              <a:gd name="connsiteY140" fmla="*/ 8656 h 9898"/>
              <a:gd name="connsiteX141" fmla="*/ 5897 w 9876"/>
              <a:gd name="connsiteY141" fmla="*/ 8679 h 9898"/>
              <a:gd name="connsiteX142" fmla="*/ 5968 w 9876"/>
              <a:gd name="connsiteY142" fmla="*/ 8691 h 9898"/>
              <a:gd name="connsiteX143" fmla="*/ 6038 w 9876"/>
              <a:gd name="connsiteY143" fmla="*/ 8691 h 9898"/>
              <a:gd name="connsiteX144" fmla="*/ 6108 w 9876"/>
              <a:gd name="connsiteY144" fmla="*/ 8683 h 9898"/>
              <a:gd name="connsiteX145" fmla="*/ 6178 w 9876"/>
              <a:gd name="connsiteY145" fmla="*/ 8662 h 9898"/>
              <a:gd name="connsiteX146" fmla="*/ 6248 w 9876"/>
              <a:gd name="connsiteY146" fmla="*/ 8634 h 9898"/>
              <a:gd name="connsiteX147" fmla="*/ 6318 w 9876"/>
              <a:gd name="connsiteY147" fmla="*/ 8597 h 9898"/>
              <a:gd name="connsiteX148" fmla="*/ 6386 w 9876"/>
              <a:gd name="connsiteY148" fmla="*/ 8546 h 9898"/>
              <a:gd name="connsiteX149" fmla="*/ 6454 w 9876"/>
              <a:gd name="connsiteY149" fmla="*/ 8488 h 9898"/>
              <a:gd name="connsiteX150" fmla="*/ 6521 w 9876"/>
              <a:gd name="connsiteY150" fmla="*/ 8418 h 9898"/>
              <a:gd name="connsiteX151" fmla="*/ 6555 w 9876"/>
              <a:gd name="connsiteY151" fmla="*/ 8380 h 9898"/>
              <a:gd name="connsiteX152" fmla="*/ 6584 w 9876"/>
              <a:gd name="connsiteY152" fmla="*/ 8344 h 9898"/>
              <a:gd name="connsiteX153" fmla="*/ 6638 w 9876"/>
              <a:gd name="connsiteY153" fmla="*/ 8269 h 9898"/>
              <a:gd name="connsiteX154" fmla="*/ 6682 w 9876"/>
              <a:gd name="connsiteY154" fmla="*/ 8188 h 9898"/>
              <a:gd name="connsiteX155" fmla="*/ 6721 w 9876"/>
              <a:gd name="connsiteY155" fmla="*/ 8104 h 9898"/>
              <a:gd name="connsiteX156" fmla="*/ 6768 w 9876"/>
              <a:gd name="connsiteY156" fmla="*/ 7975 h 9898"/>
              <a:gd name="connsiteX157" fmla="*/ 6815 w 9876"/>
              <a:gd name="connsiteY157" fmla="*/ 7792 h 9898"/>
              <a:gd name="connsiteX158" fmla="*/ 6845 w 9876"/>
              <a:gd name="connsiteY158" fmla="*/ 7602 h 9898"/>
              <a:gd name="connsiteX159" fmla="*/ 6864 w 9876"/>
              <a:gd name="connsiteY159" fmla="*/ 7404 h 9898"/>
              <a:gd name="connsiteX160" fmla="*/ 6880 w 9876"/>
              <a:gd name="connsiteY160" fmla="*/ 7103 h 9898"/>
              <a:gd name="connsiteX161" fmla="*/ 6888 w 9876"/>
              <a:gd name="connsiteY161" fmla="*/ 6902 h 9898"/>
              <a:gd name="connsiteX162" fmla="*/ 6900 w 9876"/>
              <a:gd name="connsiteY162" fmla="*/ 6631 h 9898"/>
              <a:gd name="connsiteX163" fmla="*/ 6914 w 9876"/>
              <a:gd name="connsiteY163" fmla="*/ 6085 h 9898"/>
              <a:gd name="connsiteX164" fmla="*/ 6914 w 9876"/>
              <a:gd name="connsiteY164" fmla="*/ 5538 h 9898"/>
              <a:gd name="connsiteX165" fmla="*/ 6903 w 9876"/>
              <a:gd name="connsiteY165" fmla="*/ 4994 h 9898"/>
              <a:gd name="connsiteX166" fmla="*/ 6894 w 9876"/>
              <a:gd name="connsiteY166" fmla="*/ 4721 h 9898"/>
              <a:gd name="connsiteX167" fmla="*/ 6891 w 9876"/>
              <a:gd name="connsiteY167" fmla="*/ 4658 h 9898"/>
              <a:gd name="connsiteX168" fmla="*/ 6879 w 9876"/>
              <a:gd name="connsiteY168" fmla="*/ 4525 h 9898"/>
              <a:gd name="connsiteX169" fmla="*/ 6860 w 9876"/>
              <a:gd name="connsiteY169" fmla="*/ 4399 h 9898"/>
              <a:gd name="connsiteX170" fmla="*/ 6830 w 9876"/>
              <a:gd name="connsiteY170" fmla="*/ 4276 h 9898"/>
              <a:gd name="connsiteX171" fmla="*/ 6800 w 9876"/>
              <a:gd name="connsiteY171" fmla="*/ 4156 h 9898"/>
              <a:gd name="connsiteX172" fmla="*/ 6759 w 9876"/>
              <a:gd name="connsiteY172" fmla="*/ 4041 h 9898"/>
              <a:gd name="connsiteX173" fmla="*/ 6712 w 9876"/>
              <a:gd name="connsiteY173" fmla="*/ 3930 h 9898"/>
              <a:gd name="connsiteX174" fmla="*/ 6660 w 9876"/>
              <a:gd name="connsiteY174" fmla="*/ 3826 h 9898"/>
              <a:gd name="connsiteX175" fmla="*/ 6601 w 9876"/>
              <a:gd name="connsiteY175" fmla="*/ 3730 h 9898"/>
              <a:gd name="connsiteX176" fmla="*/ 6537 w 9876"/>
              <a:gd name="connsiteY176" fmla="*/ 3642 h 9898"/>
              <a:gd name="connsiteX177" fmla="*/ 6466 w 9876"/>
              <a:gd name="connsiteY177" fmla="*/ 3563 h 9898"/>
              <a:gd name="connsiteX178" fmla="*/ 6390 w 9876"/>
              <a:gd name="connsiteY178" fmla="*/ 3492 h 9898"/>
              <a:gd name="connsiteX179" fmla="*/ 6311 w 9876"/>
              <a:gd name="connsiteY179" fmla="*/ 3434 h 9898"/>
              <a:gd name="connsiteX180" fmla="*/ 6226 w 9876"/>
              <a:gd name="connsiteY180" fmla="*/ 3382 h 9898"/>
              <a:gd name="connsiteX181" fmla="*/ 6135 w 9876"/>
              <a:gd name="connsiteY181" fmla="*/ 3347 h 9898"/>
              <a:gd name="connsiteX182" fmla="*/ 6039 w 9876"/>
              <a:gd name="connsiteY182" fmla="*/ 3324 h 9898"/>
              <a:gd name="connsiteX183" fmla="*/ 5989 w 9876"/>
              <a:gd name="connsiteY183" fmla="*/ 3319 h 9898"/>
              <a:gd name="connsiteX184" fmla="*/ 5964 w 9876"/>
              <a:gd name="connsiteY184" fmla="*/ 3318 h 9898"/>
              <a:gd name="connsiteX185" fmla="*/ 5912 w 9876"/>
              <a:gd name="connsiteY185" fmla="*/ 3323 h 9898"/>
              <a:gd name="connsiteX186" fmla="*/ 5860 w 9876"/>
              <a:gd name="connsiteY186" fmla="*/ 3337 h 9898"/>
              <a:gd name="connsiteX187" fmla="*/ 5811 w 9876"/>
              <a:gd name="connsiteY187" fmla="*/ 3362 h 9898"/>
              <a:gd name="connsiteX188" fmla="*/ 5765 w 9876"/>
              <a:gd name="connsiteY188" fmla="*/ 3398 h 9898"/>
              <a:gd name="connsiteX189" fmla="*/ 5724 w 9876"/>
              <a:gd name="connsiteY189" fmla="*/ 3443 h 9898"/>
              <a:gd name="connsiteX190" fmla="*/ 5692 w 9876"/>
              <a:gd name="connsiteY190" fmla="*/ 3495 h 9898"/>
              <a:gd name="connsiteX191" fmla="*/ 5667 w 9876"/>
              <a:gd name="connsiteY191" fmla="*/ 3555 h 9898"/>
              <a:gd name="connsiteX192" fmla="*/ 5658 w 9876"/>
              <a:gd name="connsiteY192" fmla="*/ 3588 h 9898"/>
              <a:gd name="connsiteX193" fmla="*/ 5654 w 9876"/>
              <a:gd name="connsiteY193" fmla="*/ 3616 h 9898"/>
              <a:gd name="connsiteX194" fmla="*/ 5648 w 9876"/>
              <a:gd name="connsiteY194" fmla="*/ 3668 h 9898"/>
              <a:gd name="connsiteX195" fmla="*/ 5653 w 9876"/>
              <a:gd name="connsiteY195" fmla="*/ 3749 h 9898"/>
              <a:gd name="connsiteX196" fmla="*/ 5674 w 9876"/>
              <a:gd name="connsiteY196" fmla="*/ 3856 h 9898"/>
              <a:gd name="connsiteX197" fmla="*/ 5714 w 9876"/>
              <a:gd name="connsiteY197" fmla="*/ 3950 h 9898"/>
              <a:gd name="connsiteX198" fmla="*/ 5739 w 9876"/>
              <a:gd name="connsiteY198" fmla="*/ 3993 h 9898"/>
              <a:gd name="connsiteX199" fmla="*/ 5787 w 9876"/>
              <a:gd name="connsiteY199" fmla="*/ 4065 h 9898"/>
              <a:gd name="connsiteX200" fmla="*/ 5886 w 9876"/>
              <a:gd name="connsiteY200" fmla="*/ 4186 h 9898"/>
              <a:gd name="connsiteX201" fmla="*/ 5986 w 9876"/>
              <a:gd name="connsiteY201" fmla="*/ 4285 h 9898"/>
              <a:gd name="connsiteX202" fmla="*/ 6091 w 9876"/>
              <a:gd name="connsiteY202" fmla="*/ 4363 h 9898"/>
              <a:gd name="connsiteX203" fmla="*/ 6194 w 9876"/>
              <a:gd name="connsiteY203" fmla="*/ 4415 h 9898"/>
              <a:gd name="connsiteX204" fmla="*/ 6301 w 9876"/>
              <a:gd name="connsiteY204" fmla="*/ 4448 h 9898"/>
              <a:gd name="connsiteX205" fmla="*/ 6408 w 9876"/>
              <a:gd name="connsiteY205" fmla="*/ 4461 h 9898"/>
              <a:gd name="connsiteX206" fmla="*/ 6514 w 9876"/>
              <a:gd name="connsiteY206" fmla="*/ 4451 h 9898"/>
              <a:gd name="connsiteX207" fmla="*/ 6620 w 9876"/>
              <a:gd name="connsiteY207" fmla="*/ 4426 h 9898"/>
              <a:gd name="connsiteX208" fmla="*/ 6726 w 9876"/>
              <a:gd name="connsiteY208" fmla="*/ 4381 h 9898"/>
              <a:gd name="connsiteX209" fmla="*/ 6829 w 9876"/>
              <a:gd name="connsiteY209" fmla="*/ 4324 h 9898"/>
              <a:gd name="connsiteX210" fmla="*/ 6931 w 9876"/>
              <a:gd name="connsiteY210" fmla="*/ 4247 h 9898"/>
              <a:gd name="connsiteX211" fmla="*/ 7028 w 9876"/>
              <a:gd name="connsiteY211" fmla="*/ 4157 h 9898"/>
              <a:gd name="connsiteX212" fmla="*/ 7124 w 9876"/>
              <a:gd name="connsiteY212" fmla="*/ 4054 h 9898"/>
              <a:gd name="connsiteX213" fmla="*/ 7215 w 9876"/>
              <a:gd name="connsiteY213" fmla="*/ 3939 h 9898"/>
              <a:gd name="connsiteX214" fmla="*/ 7299 w 9876"/>
              <a:gd name="connsiteY214" fmla="*/ 3811 h 9898"/>
              <a:gd name="connsiteX215" fmla="*/ 7341 w 9876"/>
              <a:gd name="connsiteY215" fmla="*/ 3743 h 9898"/>
              <a:gd name="connsiteX216" fmla="*/ 7413 w 9876"/>
              <a:gd name="connsiteY216" fmla="*/ 3617 h 9898"/>
              <a:gd name="connsiteX217" fmla="*/ 7545 w 9876"/>
              <a:gd name="connsiteY217" fmla="*/ 3349 h 9898"/>
              <a:gd name="connsiteX218" fmla="*/ 7658 w 9876"/>
              <a:gd name="connsiteY218" fmla="*/ 3063 h 9898"/>
              <a:gd name="connsiteX219" fmla="*/ 7728 w 9876"/>
              <a:gd name="connsiteY219" fmla="*/ 2841 h 9898"/>
              <a:gd name="connsiteX220" fmla="*/ 7770 w 9876"/>
              <a:gd name="connsiteY220" fmla="*/ 2689 h 9898"/>
              <a:gd name="connsiteX221" fmla="*/ 7802 w 9876"/>
              <a:gd name="connsiteY221" fmla="*/ 2535 h 9898"/>
              <a:gd name="connsiteX222" fmla="*/ 7833 w 9876"/>
              <a:gd name="connsiteY222" fmla="*/ 2376 h 9898"/>
              <a:gd name="connsiteX223" fmla="*/ 7853 w 9876"/>
              <a:gd name="connsiteY223" fmla="*/ 2219 h 9898"/>
              <a:gd name="connsiteX224" fmla="*/ 7866 w 9876"/>
              <a:gd name="connsiteY224" fmla="*/ 2059 h 9898"/>
              <a:gd name="connsiteX225" fmla="*/ 7874 w 9876"/>
              <a:gd name="connsiteY225" fmla="*/ 1898 h 9898"/>
              <a:gd name="connsiteX226" fmla="*/ 7872 w 9876"/>
              <a:gd name="connsiteY226" fmla="*/ 1737 h 9898"/>
              <a:gd name="connsiteX227" fmla="*/ 7864 w 9876"/>
              <a:gd name="connsiteY227" fmla="*/ 1575 h 9898"/>
              <a:gd name="connsiteX228" fmla="*/ 7850 w 9876"/>
              <a:gd name="connsiteY228" fmla="*/ 1414 h 9898"/>
              <a:gd name="connsiteX229" fmla="*/ 7839 w 9876"/>
              <a:gd name="connsiteY229" fmla="*/ 1334 h 9898"/>
              <a:gd name="connsiteX230" fmla="*/ 7818 w 9876"/>
              <a:gd name="connsiteY230" fmla="*/ 1224 h 9898"/>
              <a:gd name="connsiteX231" fmla="*/ 7794 w 9876"/>
              <a:gd name="connsiteY231" fmla="*/ 1044 h 9898"/>
              <a:gd name="connsiteX232" fmla="*/ 7785 w 9876"/>
              <a:gd name="connsiteY232" fmla="*/ 921 h 9898"/>
              <a:gd name="connsiteX233" fmla="*/ 7787 w 9876"/>
              <a:gd name="connsiteY233" fmla="*/ 803 h 9898"/>
              <a:gd name="connsiteX234" fmla="*/ 7805 w 9876"/>
              <a:gd name="connsiteY234" fmla="*/ 691 h 9898"/>
              <a:gd name="connsiteX235" fmla="*/ 7836 w 9876"/>
              <a:gd name="connsiteY235" fmla="*/ 617 h 9898"/>
              <a:gd name="connsiteX236" fmla="*/ 7859 w 9876"/>
              <a:gd name="connsiteY236" fmla="*/ 570 h 9898"/>
              <a:gd name="connsiteX237" fmla="*/ 7893 w 9876"/>
              <a:gd name="connsiteY237" fmla="*/ 531 h 9898"/>
              <a:gd name="connsiteX238" fmla="*/ 7930 w 9876"/>
              <a:gd name="connsiteY238" fmla="*/ 495 h 9898"/>
              <a:gd name="connsiteX239" fmla="*/ 7950 w 9876"/>
              <a:gd name="connsiteY239" fmla="*/ 481 h 9898"/>
              <a:gd name="connsiteX240" fmla="*/ 7988 w 9876"/>
              <a:gd name="connsiteY240" fmla="*/ 461 h 9898"/>
              <a:gd name="connsiteX241" fmla="*/ 8058 w 9876"/>
              <a:gd name="connsiteY241" fmla="*/ 447 h 9898"/>
              <a:gd name="connsiteX242" fmla="*/ 8127 w 9876"/>
              <a:gd name="connsiteY242" fmla="*/ 456 h 9898"/>
              <a:gd name="connsiteX243" fmla="*/ 8198 w 9876"/>
              <a:gd name="connsiteY243" fmla="*/ 488 h 9898"/>
              <a:gd name="connsiteX244" fmla="*/ 8266 w 9876"/>
              <a:gd name="connsiteY244" fmla="*/ 536 h 9898"/>
              <a:gd name="connsiteX245" fmla="*/ 8328 w 9876"/>
              <a:gd name="connsiteY245" fmla="*/ 598 h 9898"/>
              <a:gd name="connsiteX246" fmla="*/ 8385 w 9876"/>
              <a:gd name="connsiteY246" fmla="*/ 669 h 9898"/>
              <a:gd name="connsiteX247" fmla="*/ 8432 w 9876"/>
              <a:gd name="connsiteY247" fmla="*/ 740 h 9898"/>
              <a:gd name="connsiteX248" fmla="*/ 8453 w 9876"/>
              <a:gd name="connsiteY248" fmla="*/ 777 h 9898"/>
              <a:gd name="connsiteX249" fmla="*/ 8538 w 9876"/>
              <a:gd name="connsiteY249" fmla="*/ 953 h 9898"/>
              <a:gd name="connsiteX250" fmla="*/ 8683 w 9876"/>
              <a:gd name="connsiteY250" fmla="*/ 1242 h 9898"/>
              <a:gd name="connsiteX251" fmla="*/ 8758 w 9876"/>
              <a:gd name="connsiteY251" fmla="*/ 1370 h 9898"/>
              <a:gd name="connsiteX252" fmla="*/ 8814 w 9876"/>
              <a:gd name="connsiteY252" fmla="*/ 1445 h 9898"/>
              <a:gd name="connsiteX253" fmla="*/ 8871 w 9876"/>
              <a:gd name="connsiteY253" fmla="*/ 1511 h 9898"/>
              <a:gd name="connsiteX254" fmla="*/ 8927 w 9876"/>
              <a:gd name="connsiteY254" fmla="*/ 1560 h 9898"/>
              <a:gd name="connsiteX255" fmla="*/ 8990 w 9876"/>
              <a:gd name="connsiteY255" fmla="*/ 1592 h 9898"/>
              <a:gd name="connsiteX256" fmla="*/ 9054 w 9876"/>
              <a:gd name="connsiteY256" fmla="*/ 1605 h 9898"/>
              <a:gd name="connsiteX257" fmla="*/ 9121 w 9876"/>
              <a:gd name="connsiteY257" fmla="*/ 1597 h 9898"/>
              <a:gd name="connsiteX258" fmla="*/ 9193 w 9876"/>
              <a:gd name="connsiteY258" fmla="*/ 1565 h 9898"/>
              <a:gd name="connsiteX259" fmla="*/ 9268 w 9876"/>
              <a:gd name="connsiteY259" fmla="*/ 1504 h 9898"/>
              <a:gd name="connsiteX260" fmla="*/ 9346 w 9876"/>
              <a:gd name="connsiteY260" fmla="*/ 1412 h 9898"/>
              <a:gd name="connsiteX261" fmla="*/ 9386 w 9876"/>
              <a:gd name="connsiteY261" fmla="*/ 1354 h 9898"/>
              <a:gd name="connsiteX262" fmla="*/ 9426 w 9876"/>
              <a:gd name="connsiteY262" fmla="*/ 1289 h 9898"/>
              <a:gd name="connsiteX263" fmla="*/ 9495 w 9876"/>
              <a:gd name="connsiteY263" fmla="*/ 1149 h 9898"/>
              <a:gd name="connsiteX264" fmla="*/ 9552 w 9876"/>
              <a:gd name="connsiteY264" fmla="*/ 995 h 9898"/>
              <a:gd name="connsiteX265" fmla="*/ 9601 w 9876"/>
              <a:gd name="connsiteY265" fmla="*/ 836 h 9898"/>
              <a:gd name="connsiteX266" fmla="*/ 9622 w 9876"/>
              <a:gd name="connsiteY266" fmla="*/ 756 h 9898"/>
              <a:gd name="connsiteX267" fmla="*/ 9674 w 9876"/>
              <a:gd name="connsiteY267" fmla="*/ 564 h 9898"/>
              <a:gd name="connsiteX268" fmla="*/ 9761 w 9876"/>
              <a:gd name="connsiteY268" fmla="*/ 269 h 9898"/>
              <a:gd name="connsiteX269" fmla="*/ 9832 w 9876"/>
              <a:gd name="connsiteY269" fmla="*/ 85 h 9898"/>
              <a:gd name="connsiteX270" fmla="*/ 9876 w 9876"/>
              <a:gd name="connsiteY270" fmla="*/ 0 h 9898"/>
              <a:gd name="connsiteX0" fmla="*/ 177 w 10000"/>
              <a:gd name="connsiteY0" fmla="*/ 9883 h 9883"/>
              <a:gd name="connsiteX1" fmla="*/ 317 w 10000"/>
              <a:gd name="connsiteY1" fmla="*/ 9753 h 9883"/>
              <a:gd name="connsiteX2" fmla="*/ 449 w 10000"/>
              <a:gd name="connsiteY2" fmla="*/ 9608 h 9883"/>
              <a:gd name="connsiteX3" fmla="*/ 569 w 10000"/>
              <a:gd name="connsiteY3" fmla="*/ 9448 h 9883"/>
              <a:gd name="connsiteX4" fmla="*/ 675 w 10000"/>
              <a:gd name="connsiteY4" fmla="*/ 9278 h 9883"/>
              <a:gd name="connsiteX5" fmla="*/ 769 w 10000"/>
              <a:gd name="connsiteY5" fmla="*/ 9089 h 9883"/>
              <a:gd name="connsiteX6" fmla="*/ 846 w 10000"/>
              <a:gd name="connsiteY6" fmla="*/ 8891 h 9883"/>
              <a:gd name="connsiteX7" fmla="*/ 905 w 10000"/>
              <a:gd name="connsiteY7" fmla="*/ 8675 h 9883"/>
              <a:gd name="connsiteX8" fmla="*/ 926 w 10000"/>
              <a:gd name="connsiteY8" fmla="*/ 8562 h 9883"/>
              <a:gd name="connsiteX9" fmla="*/ 942 w 10000"/>
              <a:gd name="connsiteY9" fmla="*/ 8470 h 9883"/>
              <a:gd name="connsiteX10" fmla="*/ 958 w 10000"/>
              <a:gd name="connsiteY10" fmla="*/ 8283 h 9883"/>
              <a:gd name="connsiteX11" fmla="*/ 961 w 10000"/>
              <a:gd name="connsiteY11" fmla="*/ 8101 h 9883"/>
              <a:gd name="connsiteX12" fmla="*/ 944 w 10000"/>
              <a:gd name="connsiteY12" fmla="*/ 7916 h 9883"/>
              <a:gd name="connsiteX13" fmla="*/ 912 w 10000"/>
              <a:gd name="connsiteY13" fmla="*/ 7738 h 9883"/>
              <a:gd name="connsiteX14" fmla="*/ 861 w 10000"/>
              <a:gd name="connsiteY14" fmla="*/ 7566 h 9883"/>
              <a:gd name="connsiteX15" fmla="*/ 795 w 10000"/>
              <a:gd name="connsiteY15" fmla="*/ 7408 h 9883"/>
              <a:gd name="connsiteX16" fmla="*/ 709 w 10000"/>
              <a:gd name="connsiteY16" fmla="*/ 7257 h 9883"/>
              <a:gd name="connsiteX17" fmla="*/ 657 w 10000"/>
              <a:gd name="connsiteY17" fmla="*/ 7187 h 9883"/>
              <a:gd name="connsiteX18" fmla="*/ 625 w 10000"/>
              <a:gd name="connsiteY18" fmla="*/ 7147 h 9883"/>
              <a:gd name="connsiteX19" fmla="*/ 557 w 10000"/>
              <a:gd name="connsiteY19" fmla="*/ 7083 h 9883"/>
              <a:gd name="connsiteX20" fmla="*/ 492 w 10000"/>
              <a:gd name="connsiteY20" fmla="*/ 7037 h 9883"/>
              <a:gd name="connsiteX21" fmla="*/ 427 w 10000"/>
              <a:gd name="connsiteY21" fmla="*/ 7008 h 9883"/>
              <a:gd name="connsiteX22" fmla="*/ 365 w 10000"/>
              <a:gd name="connsiteY22" fmla="*/ 6997 h 9883"/>
              <a:gd name="connsiteX23" fmla="*/ 304 w 10000"/>
              <a:gd name="connsiteY23" fmla="*/ 7002 h 9883"/>
              <a:gd name="connsiteX24" fmla="*/ 245 w 10000"/>
              <a:gd name="connsiteY24" fmla="*/ 7022 h 9883"/>
              <a:gd name="connsiteX25" fmla="*/ 191 w 10000"/>
              <a:gd name="connsiteY25" fmla="*/ 7055 h 9883"/>
              <a:gd name="connsiteX26" fmla="*/ 144 w 10000"/>
              <a:gd name="connsiteY26" fmla="*/ 7101 h 9883"/>
              <a:gd name="connsiteX27" fmla="*/ 101 w 10000"/>
              <a:gd name="connsiteY27" fmla="*/ 7162 h 9883"/>
              <a:gd name="connsiteX28" fmla="*/ 66 w 10000"/>
              <a:gd name="connsiteY28" fmla="*/ 7234 h 9883"/>
              <a:gd name="connsiteX29" fmla="*/ 35 w 10000"/>
              <a:gd name="connsiteY29" fmla="*/ 7315 h 9883"/>
              <a:gd name="connsiteX30" fmla="*/ 16 w 10000"/>
              <a:gd name="connsiteY30" fmla="*/ 7408 h 9883"/>
              <a:gd name="connsiteX31" fmla="*/ 3 w 10000"/>
              <a:gd name="connsiteY31" fmla="*/ 7504 h 9883"/>
              <a:gd name="connsiteX32" fmla="*/ 0 w 10000"/>
              <a:gd name="connsiteY32" fmla="*/ 7611 h 9883"/>
              <a:gd name="connsiteX33" fmla="*/ 7 w 10000"/>
              <a:gd name="connsiteY33" fmla="*/ 7722 h 9883"/>
              <a:gd name="connsiteX34" fmla="*/ 14 w 10000"/>
              <a:gd name="connsiteY34" fmla="*/ 7779 h 9883"/>
              <a:gd name="connsiteX35" fmla="*/ 29 w 10000"/>
              <a:gd name="connsiteY35" fmla="*/ 7878 h 9883"/>
              <a:gd name="connsiteX36" fmla="*/ 76 w 10000"/>
              <a:gd name="connsiteY36" fmla="*/ 8065 h 9883"/>
              <a:gd name="connsiteX37" fmla="*/ 138 w 10000"/>
              <a:gd name="connsiteY37" fmla="*/ 8246 h 9883"/>
              <a:gd name="connsiteX38" fmla="*/ 214 w 10000"/>
              <a:gd name="connsiteY38" fmla="*/ 8420 h 9883"/>
              <a:gd name="connsiteX39" fmla="*/ 304 w 10000"/>
              <a:gd name="connsiteY39" fmla="*/ 8582 h 9883"/>
              <a:gd name="connsiteX40" fmla="*/ 401 w 10000"/>
              <a:gd name="connsiteY40" fmla="*/ 8735 h 9883"/>
              <a:gd name="connsiteX41" fmla="*/ 510 w 10000"/>
              <a:gd name="connsiteY41" fmla="*/ 8879 h 9883"/>
              <a:gd name="connsiteX42" fmla="*/ 630 w 10000"/>
              <a:gd name="connsiteY42" fmla="*/ 9012 h 9883"/>
              <a:gd name="connsiteX43" fmla="*/ 754 w 10000"/>
              <a:gd name="connsiteY43" fmla="*/ 9135 h 9883"/>
              <a:gd name="connsiteX44" fmla="*/ 886 w 10000"/>
              <a:gd name="connsiteY44" fmla="*/ 9242 h 9883"/>
              <a:gd name="connsiteX45" fmla="*/ 1019 w 10000"/>
              <a:gd name="connsiteY45" fmla="*/ 9336 h 9883"/>
              <a:gd name="connsiteX46" fmla="*/ 1157 w 10000"/>
              <a:gd name="connsiteY46" fmla="*/ 9419 h 9883"/>
              <a:gd name="connsiteX47" fmla="*/ 1294 w 10000"/>
              <a:gd name="connsiteY47" fmla="*/ 9488 h 9883"/>
              <a:gd name="connsiteX48" fmla="*/ 1434 w 10000"/>
              <a:gd name="connsiteY48" fmla="*/ 9540 h 9883"/>
              <a:gd name="connsiteX49" fmla="*/ 1571 w 10000"/>
              <a:gd name="connsiteY49" fmla="*/ 9575 h 9883"/>
              <a:gd name="connsiteX50" fmla="*/ 1705 w 10000"/>
              <a:gd name="connsiteY50" fmla="*/ 9597 h 9883"/>
              <a:gd name="connsiteX51" fmla="*/ 1769 w 10000"/>
              <a:gd name="connsiteY51" fmla="*/ 9598 h 9883"/>
              <a:gd name="connsiteX52" fmla="*/ 1844 w 10000"/>
              <a:gd name="connsiteY52" fmla="*/ 9597 h 9883"/>
              <a:gd name="connsiteX53" fmla="*/ 1992 w 10000"/>
              <a:gd name="connsiteY53" fmla="*/ 9574 h 9883"/>
              <a:gd name="connsiteX54" fmla="*/ 2129 w 10000"/>
              <a:gd name="connsiteY54" fmla="*/ 9524 h 9883"/>
              <a:gd name="connsiteX55" fmla="*/ 2263 w 10000"/>
              <a:gd name="connsiteY55" fmla="*/ 9448 h 9883"/>
              <a:gd name="connsiteX56" fmla="*/ 2382 w 10000"/>
              <a:gd name="connsiteY56" fmla="*/ 9349 h 9883"/>
              <a:gd name="connsiteX57" fmla="*/ 2491 w 10000"/>
              <a:gd name="connsiteY57" fmla="*/ 9220 h 9883"/>
              <a:gd name="connsiteX58" fmla="*/ 2561 w 10000"/>
              <a:gd name="connsiteY58" fmla="*/ 9110 h 9883"/>
              <a:gd name="connsiteX59" fmla="*/ 2602 w 10000"/>
              <a:gd name="connsiteY59" fmla="*/ 9027 h 9883"/>
              <a:gd name="connsiteX60" fmla="*/ 2639 w 10000"/>
              <a:gd name="connsiteY60" fmla="*/ 8938 h 9883"/>
              <a:gd name="connsiteX61" fmla="*/ 2674 w 10000"/>
              <a:gd name="connsiteY61" fmla="*/ 8843 h 9883"/>
              <a:gd name="connsiteX62" fmla="*/ 2687 w 10000"/>
              <a:gd name="connsiteY62" fmla="*/ 8792 h 9883"/>
              <a:gd name="connsiteX63" fmla="*/ 2706 w 10000"/>
              <a:gd name="connsiteY63" fmla="*/ 8712 h 9883"/>
              <a:gd name="connsiteX64" fmla="*/ 2736 w 10000"/>
              <a:gd name="connsiteY64" fmla="*/ 8553 h 9883"/>
              <a:gd name="connsiteX65" fmla="*/ 2750 w 10000"/>
              <a:gd name="connsiteY65" fmla="*/ 8405 h 9883"/>
              <a:gd name="connsiteX66" fmla="*/ 2754 w 10000"/>
              <a:gd name="connsiteY66" fmla="*/ 8260 h 9883"/>
              <a:gd name="connsiteX67" fmla="*/ 2746 w 10000"/>
              <a:gd name="connsiteY67" fmla="*/ 8123 h 9883"/>
              <a:gd name="connsiteX68" fmla="*/ 2727 w 10000"/>
              <a:gd name="connsiteY68" fmla="*/ 7988 h 9883"/>
              <a:gd name="connsiteX69" fmla="*/ 2700 w 10000"/>
              <a:gd name="connsiteY69" fmla="*/ 7855 h 9883"/>
              <a:gd name="connsiteX70" fmla="*/ 2665 w 10000"/>
              <a:gd name="connsiteY70" fmla="*/ 7728 h 9883"/>
              <a:gd name="connsiteX71" fmla="*/ 2600 w 10000"/>
              <a:gd name="connsiteY71" fmla="*/ 7540 h 9883"/>
              <a:gd name="connsiteX72" fmla="*/ 2496 w 10000"/>
              <a:gd name="connsiteY72" fmla="*/ 7293 h 9883"/>
              <a:gd name="connsiteX73" fmla="*/ 2319 w 10000"/>
              <a:gd name="connsiteY73" fmla="*/ 6928 h 9883"/>
              <a:gd name="connsiteX74" fmla="*/ 2199 w 10000"/>
              <a:gd name="connsiteY74" fmla="*/ 6672 h 9883"/>
              <a:gd name="connsiteX75" fmla="*/ 2032 w 10000"/>
              <a:gd name="connsiteY75" fmla="*/ 6327 h 9883"/>
              <a:gd name="connsiteX76" fmla="*/ 1728 w 10000"/>
              <a:gd name="connsiteY76" fmla="*/ 5697 h 9883"/>
              <a:gd name="connsiteX77" fmla="*/ 1579 w 10000"/>
              <a:gd name="connsiteY77" fmla="*/ 5356 h 9883"/>
              <a:gd name="connsiteX78" fmla="*/ 1484 w 10000"/>
              <a:gd name="connsiteY78" fmla="*/ 5122 h 9883"/>
              <a:gd name="connsiteX79" fmla="*/ 1399 w 10000"/>
              <a:gd name="connsiteY79" fmla="*/ 4886 h 9883"/>
              <a:gd name="connsiteX80" fmla="*/ 1327 w 10000"/>
              <a:gd name="connsiteY80" fmla="*/ 4648 h 9883"/>
              <a:gd name="connsiteX81" fmla="*/ 1272 w 10000"/>
              <a:gd name="connsiteY81" fmla="*/ 4408 h 9883"/>
              <a:gd name="connsiteX82" fmla="*/ 1232 w 10000"/>
              <a:gd name="connsiteY82" fmla="*/ 4173 h 9883"/>
              <a:gd name="connsiteX83" fmla="*/ 1213 w 10000"/>
              <a:gd name="connsiteY83" fmla="*/ 3940 h 9883"/>
              <a:gd name="connsiteX84" fmla="*/ 1216 w 10000"/>
              <a:gd name="connsiteY84" fmla="*/ 3768 h 9883"/>
              <a:gd name="connsiteX85" fmla="*/ 1225 w 10000"/>
              <a:gd name="connsiteY85" fmla="*/ 3659 h 9883"/>
              <a:gd name="connsiteX86" fmla="*/ 1241 w 10000"/>
              <a:gd name="connsiteY86" fmla="*/ 3548 h 9883"/>
              <a:gd name="connsiteX87" fmla="*/ 1267 w 10000"/>
              <a:gd name="connsiteY87" fmla="*/ 3441 h 9883"/>
              <a:gd name="connsiteX88" fmla="*/ 1296 w 10000"/>
              <a:gd name="connsiteY88" fmla="*/ 3336 h 9883"/>
              <a:gd name="connsiteX89" fmla="*/ 1337 w 10000"/>
              <a:gd name="connsiteY89" fmla="*/ 3233 h 9883"/>
              <a:gd name="connsiteX90" fmla="*/ 1359 w 10000"/>
              <a:gd name="connsiteY90" fmla="*/ 3184 h 9883"/>
              <a:gd name="connsiteX91" fmla="*/ 1392 w 10000"/>
              <a:gd name="connsiteY91" fmla="*/ 3113 h 9883"/>
              <a:gd name="connsiteX92" fmla="*/ 1470 w 10000"/>
              <a:gd name="connsiteY92" fmla="*/ 2994 h 9883"/>
              <a:gd name="connsiteX93" fmla="*/ 1560 w 10000"/>
              <a:gd name="connsiteY93" fmla="*/ 2888 h 9883"/>
              <a:gd name="connsiteX94" fmla="*/ 1657 w 10000"/>
              <a:gd name="connsiteY94" fmla="*/ 2802 h 9883"/>
              <a:gd name="connsiteX95" fmla="*/ 1762 w 10000"/>
              <a:gd name="connsiteY95" fmla="*/ 2730 h 9883"/>
              <a:gd name="connsiteX96" fmla="*/ 1874 w 10000"/>
              <a:gd name="connsiteY96" fmla="*/ 2671 h 9883"/>
              <a:gd name="connsiteX97" fmla="*/ 1992 w 10000"/>
              <a:gd name="connsiteY97" fmla="*/ 2631 h 9883"/>
              <a:gd name="connsiteX98" fmla="*/ 2110 w 10000"/>
              <a:gd name="connsiteY98" fmla="*/ 2602 h 9883"/>
              <a:gd name="connsiteX99" fmla="*/ 2234 w 10000"/>
              <a:gd name="connsiteY99" fmla="*/ 2585 h 9883"/>
              <a:gd name="connsiteX100" fmla="*/ 2359 w 10000"/>
              <a:gd name="connsiteY100" fmla="*/ 2580 h 9883"/>
              <a:gd name="connsiteX101" fmla="*/ 2485 w 10000"/>
              <a:gd name="connsiteY101" fmla="*/ 2586 h 9883"/>
              <a:gd name="connsiteX102" fmla="*/ 2607 w 10000"/>
              <a:gd name="connsiteY102" fmla="*/ 2604 h 9883"/>
              <a:gd name="connsiteX103" fmla="*/ 2727 w 10000"/>
              <a:gd name="connsiteY103" fmla="*/ 2631 h 9883"/>
              <a:gd name="connsiteX104" fmla="*/ 2844 w 10000"/>
              <a:gd name="connsiteY104" fmla="*/ 2665 h 9883"/>
              <a:gd name="connsiteX105" fmla="*/ 2957 w 10000"/>
              <a:gd name="connsiteY105" fmla="*/ 2708 h 9883"/>
              <a:gd name="connsiteX106" fmla="*/ 3061 w 10000"/>
              <a:gd name="connsiteY106" fmla="*/ 2760 h 9883"/>
              <a:gd name="connsiteX107" fmla="*/ 3113 w 10000"/>
              <a:gd name="connsiteY107" fmla="*/ 2788 h 9883"/>
              <a:gd name="connsiteX108" fmla="*/ 3168 w 10000"/>
              <a:gd name="connsiteY108" fmla="*/ 2822 h 9883"/>
              <a:gd name="connsiteX109" fmla="*/ 3282 w 10000"/>
              <a:gd name="connsiteY109" fmla="*/ 2899 h 9883"/>
              <a:gd name="connsiteX110" fmla="*/ 3389 w 10000"/>
              <a:gd name="connsiteY110" fmla="*/ 2984 h 9883"/>
              <a:gd name="connsiteX111" fmla="*/ 3495 w 10000"/>
              <a:gd name="connsiteY111" fmla="*/ 3075 h 9883"/>
              <a:gd name="connsiteX112" fmla="*/ 3648 w 10000"/>
              <a:gd name="connsiteY112" fmla="*/ 3229 h 9883"/>
              <a:gd name="connsiteX113" fmla="*/ 3842 w 10000"/>
              <a:gd name="connsiteY113" fmla="*/ 3457 h 9883"/>
              <a:gd name="connsiteX114" fmla="*/ 4016 w 10000"/>
              <a:gd name="connsiteY114" fmla="*/ 3709 h 9883"/>
              <a:gd name="connsiteX115" fmla="*/ 4176 w 10000"/>
              <a:gd name="connsiteY115" fmla="*/ 3982 h 9883"/>
              <a:gd name="connsiteX116" fmla="*/ 4321 w 10000"/>
              <a:gd name="connsiteY116" fmla="*/ 4271 h 9883"/>
              <a:gd name="connsiteX117" fmla="*/ 4442 w 10000"/>
              <a:gd name="connsiteY117" fmla="*/ 4572 h 9883"/>
              <a:gd name="connsiteX118" fmla="*/ 4494 w 10000"/>
              <a:gd name="connsiteY118" fmla="*/ 4730 h 9883"/>
              <a:gd name="connsiteX119" fmla="*/ 4534 w 10000"/>
              <a:gd name="connsiteY119" fmla="*/ 4845 h 9883"/>
              <a:gd name="connsiteX120" fmla="*/ 4599 w 10000"/>
              <a:gd name="connsiteY120" fmla="*/ 5084 h 9883"/>
              <a:gd name="connsiteX121" fmla="*/ 4653 w 10000"/>
              <a:gd name="connsiteY121" fmla="*/ 5324 h 9883"/>
              <a:gd name="connsiteX122" fmla="*/ 4697 w 10000"/>
              <a:gd name="connsiteY122" fmla="*/ 5567 h 9883"/>
              <a:gd name="connsiteX123" fmla="*/ 4756 w 10000"/>
              <a:gd name="connsiteY123" fmla="*/ 5937 h 9883"/>
              <a:gd name="connsiteX124" fmla="*/ 4829 w 10000"/>
              <a:gd name="connsiteY124" fmla="*/ 6429 h 9883"/>
              <a:gd name="connsiteX125" fmla="*/ 4888 w 10000"/>
              <a:gd name="connsiteY125" fmla="*/ 6794 h 9883"/>
              <a:gd name="connsiteX126" fmla="*/ 4933 w 10000"/>
              <a:gd name="connsiteY126" fmla="*/ 7035 h 9883"/>
              <a:gd name="connsiteX127" fmla="*/ 4988 w 10000"/>
              <a:gd name="connsiteY127" fmla="*/ 7269 h 9883"/>
              <a:gd name="connsiteX128" fmla="*/ 5052 w 10000"/>
              <a:gd name="connsiteY128" fmla="*/ 7501 h 9883"/>
              <a:gd name="connsiteX129" fmla="*/ 5128 w 10000"/>
              <a:gd name="connsiteY129" fmla="*/ 7727 h 9883"/>
              <a:gd name="connsiteX130" fmla="*/ 5218 w 10000"/>
              <a:gd name="connsiteY130" fmla="*/ 7942 h 9883"/>
              <a:gd name="connsiteX131" fmla="*/ 5328 w 10000"/>
              <a:gd name="connsiteY131" fmla="*/ 8152 h 9883"/>
              <a:gd name="connsiteX132" fmla="*/ 5455 w 10000"/>
              <a:gd name="connsiteY132" fmla="*/ 8351 h 9883"/>
              <a:gd name="connsiteX133" fmla="*/ 5527 w 10000"/>
              <a:gd name="connsiteY133" fmla="*/ 8447 h 9883"/>
              <a:gd name="connsiteX134" fmla="*/ 5558 w 10000"/>
              <a:gd name="connsiteY134" fmla="*/ 8487 h 9883"/>
              <a:gd name="connsiteX135" fmla="*/ 5626 w 10000"/>
              <a:gd name="connsiteY135" fmla="*/ 8558 h 9883"/>
              <a:gd name="connsiteX136" fmla="*/ 5693 w 10000"/>
              <a:gd name="connsiteY136" fmla="*/ 8620 h 9883"/>
              <a:gd name="connsiteX137" fmla="*/ 5762 w 10000"/>
              <a:gd name="connsiteY137" fmla="*/ 8674 h 9883"/>
              <a:gd name="connsiteX138" fmla="*/ 5830 w 10000"/>
              <a:gd name="connsiteY138" fmla="*/ 8715 h 9883"/>
              <a:gd name="connsiteX139" fmla="*/ 5901 w 10000"/>
              <a:gd name="connsiteY139" fmla="*/ 8745 h 9883"/>
              <a:gd name="connsiteX140" fmla="*/ 5971 w 10000"/>
              <a:gd name="connsiteY140" fmla="*/ 8768 h 9883"/>
              <a:gd name="connsiteX141" fmla="*/ 6043 w 10000"/>
              <a:gd name="connsiteY141" fmla="*/ 8781 h 9883"/>
              <a:gd name="connsiteX142" fmla="*/ 6114 w 10000"/>
              <a:gd name="connsiteY142" fmla="*/ 8781 h 9883"/>
              <a:gd name="connsiteX143" fmla="*/ 6185 w 10000"/>
              <a:gd name="connsiteY143" fmla="*/ 8772 h 9883"/>
              <a:gd name="connsiteX144" fmla="*/ 6256 w 10000"/>
              <a:gd name="connsiteY144" fmla="*/ 8751 h 9883"/>
              <a:gd name="connsiteX145" fmla="*/ 6326 w 10000"/>
              <a:gd name="connsiteY145" fmla="*/ 8723 h 9883"/>
              <a:gd name="connsiteX146" fmla="*/ 6397 w 10000"/>
              <a:gd name="connsiteY146" fmla="*/ 8686 h 9883"/>
              <a:gd name="connsiteX147" fmla="*/ 6466 w 10000"/>
              <a:gd name="connsiteY147" fmla="*/ 8634 h 9883"/>
              <a:gd name="connsiteX148" fmla="*/ 6535 w 10000"/>
              <a:gd name="connsiteY148" fmla="*/ 8575 h 9883"/>
              <a:gd name="connsiteX149" fmla="*/ 6603 w 10000"/>
              <a:gd name="connsiteY149" fmla="*/ 8505 h 9883"/>
              <a:gd name="connsiteX150" fmla="*/ 6637 w 10000"/>
              <a:gd name="connsiteY150" fmla="*/ 8466 h 9883"/>
              <a:gd name="connsiteX151" fmla="*/ 6667 w 10000"/>
              <a:gd name="connsiteY151" fmla="*/ 8430 h 9883"/>
              <a:gd name="connsiteX152" fmla="*/ 6721 w 10000"/>
              <a:gd name="connsiteY152" fmla="*/ 8354 h 9883"/>
              <a:gd name="connsiteX153" fmla="*/ 6766 w 10000"/>
              <a:gd name="connsiteY153" fmla="*/ 8272 h 9883"/>
              <a:gd name="connsiteX154" fmla="*/ 6805 w 10000"/>
              <a:gd name="connsiteY154" fmla="*/ 8188 h 9883"/>
              <a:gd name="connsiteX155" fmla="*/ 6853 w 10000"/>
              <a:gd name="connsiteY155" fmla="*/ 8057 h 9883"/>
              <a:gd name="connsiteX156" fmla="*/ 6901 w 10000"/>
              <a:gd name="connsiteY156" fmla="*/ 7872 h 9883"/>
              <a:gd name="connsiteX157" fmla="*/ 6931 w 10000"/>
              <a:gd name="connsiteY157" fmla="*/ 7680 h 9883"/>
              <a:gd name="connsiteX158" fmla="*/ 6950 w 10000"/>
              <a:gd name="connsiteY158" fmla="*/ 7480 h 9883"/>
              <a:gd name="connsiteX159" fmla="*/ 6966 w 10000"/>
              <a:gd name="connsiteY159" fmla="*/ 7176 h 9883"/>
              <a:gd name="connsiteX160" fmla="*/ 6974 w 10000"/>
              <a:gd name="connsiteY160" fmla="*/ 6973 h 9883"/>
              <a:gd name="connsiteX161" fmla="*/ 6987 w 10000"/>
              <a:gd name="connsiteY161" fmla="*/ 6699 h 9883"/>
              <a:gd name="connsiteX162" fmla="*/ 7001 w 10000"/>
              <a:gd name="connsiteY162" fmla="*/ 6148 h 9883"/>
              <a:gd name="connsiteX163" fmla="*/ 7001 w 10000"/>
              <a:gd name="connsiteY163" fmla="*/ 5595 h 9883"/>
              <a:gd name="connsiteX164" fmla="*/ 6990 w 10000"/>
              <a:gd name="connsiteY164" fmla="*/ 5045 h 9883"/>
              <a:gd name="connsiteX165" fmla="*/ 6981 w 10000"/>
              <a:gd name="connsiteY165" fmla="*/ 4770 h 9883"/>
              <a:gd name="connsiteX166" fmla="*/ 6978 w 10000"/>
              <a:gd name="connsiteY166" fmla="*/ 4706 h 9883"/>
              <a:gd name="connsiteX167" fmla="*/ 6965 w 10000"/>
              <a:gd name="connsiteY167" fmla="*/ 4572 h 9883"/>
              <a:gd name="connsiteX168" fmla="*/ 6946 w 10000"/>
              <a:gd name="connsiteY168" fmla="*/ 4444 h 9883"/>
              <a:gd name="connsiteX169" fmla="*/ 6916 w 10000"/>
              <a:gd name="connsiteY169" fmla="*/ 4320 h 9883"/>
              <a:gd name="connsiteX170" fmla="*/ 6885 w 10000"/>
              <a:gd name="connsiteY170" fmla="*/ 4199 h 9883"/>
              <a:gd name="connsiteX171" fmla="*/ 6844 w 10000"/>
              <a:gd name="connsiteY171" fmla="*/ 4083 h 9883"/>
              <a:gd name="connsiteX172" fmla="*/ 6796 w 10000"/>
              <a:gd name="connsiteY172" fmla="*/ 3970 h 9883"/>
              <a:gd name="connsiteX173" fmla="*/ 6744 w 10000"/>
              <a:gd name="connsiteY173" fmla="*/ 3865 h 9883"/>
              <a:gd name="connsiteX174" fmla="*/ 6684 w 10000"/>
              <a:gd name="connsiteY174" fmla="*/ 3768 h 9883"/>
              <a:gd name="connsiteX175" fmla="*/ 6619 w 10000"/>
              <a:gd name="connsiteY175" fmla="*/ 3680 h 9883"/>
              <a:gd name="connsiteX176" fmla="*/ 6547 w 10000"/>
              <a:gd name="connsiteY176" fmla="*/ 3600 h 9883"/>
              <a:gd name="connsiteX177" fmla="*/ 6470 w 10000"/>
              <a:gd name="connsiteY177" fmla="*/ 3528 h 9883"/>
              <a:gd name="connsiteX178" fmla="*/ 6390 w 10000"/>
              <a:gd name="connsiteY178" fmla="*/ 3469 h 9883"/>
              <a:gd name="connsiteX179" fmla="*/ 6304 w 10000"/>
              <a:gd name="connsiteY179" fmla="*/ 3417 h 9883"/>
              <a:gd name="connsiteX180" fmla="*/ 6212 w 10000"/>
              <a:gd name="connsiteY180" fmla="*/ 3381 h 9883"/>
              <a:gd name="connsiteX181" fmla="*/ 6115 w 10000"/>
              <a:gd name="connsiteY181" fmla="*/ 3358 h 9883"/>
              <a:gd name="connsiteX182" fmla="*/ 6064 w 10000"/>
              <a:gd name="connsiteY182" fmla="*/ 3353 h 9883"/>
              <a:gd name="connsiteX183" fmla="*/ 6039 w 10000"/>
              <a:gd name="connsiteY183" fmla="*/ 3352 h 9883"/>
              <a:gd name="connsiteX184" fmla="*/ 5986 w 10000"/>
              <a:gd name="connsiteY184" fmla="*/ 3357 h 9883"/>
              <a:gd name="connsiteX185" fmla="*/ 5934 w 10000"/>
              <a:gd name="connsiteY185" fmla="*/ 3371 h 9883"/>
              <a:gd name="connsiteX186" fmla="*/ 5884 w 10000"/>
              <a:gd name="connsiteY186" fmla="*/ 3397 h 9883"/>
              <a:gd name="connsiteX187" fmla="*/ 5837 w 10000"/>
              <a:gd name="connsiteY187" fmla="*/ 3433 h 9883"/>
              <a:gd name="connsiteX188" fmla="*/ 5796 w 10000"/>
              <a:gd name="connsiteY188" fmla="*/ 3478 h 9883"/>
              <a:gd name="connsiteX189" fmla="*/ 5763 w 10000"/>
              <a:gd name="connsiteY189" fmla="*/ 3531 h 9883"/>
              <a:gd name="connsiteX190" fmla="*/ 5738 w 10000"/>
              <a:gd name="connsiteY190" fmla="*/ 3592 h 9883"/>
              <a:gd name="connsiteX191" fmla="*/ 5729 w 10000"/>
              <a:gd name="connsiteY191" fmla="*/ 3625 h 9883"/>
              <a:gd name="connsiteX192" fmla="*/ 5725 w 10000"/>
              <a:gd name="connsiteY192" fmla="*/ 3653 h 9883"/>
              <a:gd name="connsiteX193" fmla="*/ 5719 w 10000"/>
              <a:gd name="connsiteY193" fmla="*/ 3706 h 9883"/>
              <a:gd name="connsiteX194" fmla="*/ 5724 w 10000"/>
              <a:gd name="connsiteY194" fmla="*/ 3788 h 9883"/>
              <a:gd name="connsiteX195" fmla="*/ 5745 w 10000"/>
              <a:gd name="connsiteY195" fmla="*/ 3896 h 9883"/>
              <a:gd name="connsiteX196" fmla="*/ 5786 w 10000"/>
              <a:gd name="connsiteY196" fmla="*/ 3991 h 9883"/>
              <a:gd name="connsiteX197" fmla="*/ 5811 w 10000"/>
              <a:gd name="connsiteY197" fmla="*/ 4034 h 9883"/>
              <a:gd name="connsiteX198" fmla="*/ 5860 w 10000"/>
              <a:gd name="connsiteY198" fmla="*/ 4107 h 9883"/>
              <a:gd name="connsiteX199" fmla="*/ 5960 w 10000"/>
              <a:gd name="connsiteY199" fmla="*/ 4229 h 9883"/>
              <a:gd name="connsiteX200" fmla="*/ 6061 w 10000"/>
              <a:gd name="connsiteY200" fmla="*/ 4329 h 9883"/>
              <a:gd name="connsiteX201" fmla="*/ 6167 w 10000"/>
              <a:gd name="connsiteY201" fmla="*/ 4408 h 9883"/>
              <a:gd name="connsiteX202" fmla="*/ 6272 w 10000"/>
              <a:gd name="connsiteY202" fmla="*/ 4460 h 9883"/>
              <a:gd name="connsiteX203" fmla="*/ 6380 w 10000"/>
              <a:gd name="connsiteY203" fmla="*/ 4494 h 9883"/>
              <a:gd name="connsiteX204" fmla="*/ 6488 w 10000"/>
              <a:gd name="connsiteY204" fmla="*/ 4507 h 9883"/>
              <a:gd name="connsiteX205" fmla="*/ 6596 w 10000"/>
              <a:gd name="connsiteY205" fmla="*/ 4497 h 9883"/>
              <a:gd name="connsiteX206" fmla="*/ 6703 w 10000"/>
              <a:gd name="connsiteY206" fmla="*/ 4472 h 9883"/>
              <a:gd name="connsiteX207" fmla="*/ 6810 w 10000"/>
              <a:gd name="connsiteY207" fmla="*/ 4426 h 9883"/>
              <a:gd name="connsiteX208" fmla="*/ 6915 w 10000"/>
              <a:gd name="connsiteY208" fmla="*/ 4369 h 9883"/>
              <a:gd name="connsiteX209" fmla="*/ 7018 w 10000"/>
              <a:gd name="connsiteY209" fmla="*/ 4291 h 9883"/>
              <a:gd name="connsiteX210" fmla="*/ 7116 w 10000"/>
              <a:gd name="connsiteY210" fmla="*/ 4200 h 9883"/>
              <a:gd name="connsiteX211" fmla="*/ 7213 w 10000"/>
              <a:gd name="connsiteY211" fmla="*/ 4096 h 9883"/>
              <a:gd name="connsiteX212" fmla="*/ 7306 w 10000"/>
              <a:gd name="connsiteY212" fmla="*/ 3980 h 9883"/>
              <a:gd name="connsiteX213" fmla="*/ 7391 w 10000"/>
              <a:gd name="connsiteY213" fmla="*/ 3850 h 9883"/>
              <a:gd name="connsiteX214" fmla="*/ 7433 w 10000"/>
              <a:gd name="connsiteY214" fmla="*/ 3782 h 9883"/>
              <a:gd name="connsiteX215" fmla="*/ 7506 w 10000"/>
              <a:gd name="connsiteY215" fmla="*/ 3654 h 9883"/>
              <a:gd name="connsiteX216" fmla="*/ 7640 w 10000"/>
              <a:gd name="connsiteY216" fmla="*/ 3384 h 9883"/>
              <a:gd name="connsiteX217" fmla="*/ 7754 w 10000"/>
              <a:gd name="connsiteY217" fmla="*/ 3095 h 9883"/>
              <a:gd name="connsiteX218" fmla="*/ 7825 w 10000"/>
              <a:gd name="connsiteY218" fmla="*/ 2870 h 9883"/>
              <a:gd name="connsiteX219" fmla="*/ 7868 w 10000"/>
              <a:gd name="connsiteY219" fmla="*/ 2717 h 9883"/>
              <a:gd name="connsiteX220" fmla="*/ 7900 w 10000"/>
              <a:gd name="connsiteY220" fmla="*/ 2561 h 9883"/>
              <a:gd name="connsiteX221" fmla="*/ 7931 w 10000"/>
              <a:gd name="connsiteY221" fmla="*/ 2400 h 9883"/>
              <a:gd name="connsiteX222" fmla="*/ 7952 w 10000"/>
              <a:gd name="connsiteY222" fmla="*/ 2242 h 9883"/>
              <a:gd name="connsiteX223" fmla="*/ 7965 w 10000"/>
              <a:gd name="connsiteY223" fmla="*/ 2080 h 9883"/>
              <a:gd name="connsiteX224" fmla="*/ 7973 w 10000"/>
              <a:gd name="connsiteY224" fmla="*/ 1918 h 9883"/>
              <a:gd name="connsiteX225" fmla="*/ 7971 w 10000"/>
              <a:gd name="connsiteY225" fmla="*/ 1755 h 9883"/>
              <a:gd name="connsiteX226" fmla="*/ 7963 w 10000"/>
              <a:gd name="connsiteY226" fmla="*/ 1591 h 9883"/>
              <a:gd name="connsiteX227" fmla="*/ 7949 w 10000"/>
              <a:gd name="connsiteY227" fmla="*/ 1429 h 9883"/>
              <a:gd name="connsiteX228" fmla="*/ 7937 w 10000"/>
              <a:gd name="connsiteY228" fmla="*/ 1348 h 9883"/>
              <a:gd name="connsiteX229" fmla="*/ 7916 w 10000"/>
              <a:gd name="connsiteY229" fmla="*/ 1237 h 9883"/>
              <a:gd name="connsiteX230" fmla="*/ 7892 w 10000"/>
              <a:gd name="connsiteY230" fmla="*/ 1055 h 9883"/>
              <a:gd name="connsiteX231" fmla="*/ 7883 w 10000"/>
              <a:gd name="connsiteY231" fmla="*/ 930 h 9883"/>
              <a:gd name="connsiteX232" fmla="*/ 7885 w 10000"/>
              <a:gd name="connsiteY232" fmla="*/ 811 h 9883"/>
              <a:gd name="connsiteX233" fmla="*/ 7903 w 10000"/>
              <a:gd name="connsiteY233" fmla="*/ 698 h 9883"/>
              <a:gd name="connsiteX234" fmla="*/ 7934 w 10000"/>
              <a:gd name="connsiteY234" fmla="*/ 623 h 9883"/>
              <a:gd name="connsiteX235" fmla="*/ 7958 w 10000"/>
              <a:gd name="connsiteY235" fmla="*/ 576 h 9883"/>
              <a:gd name="connsiteX236" fmla="*/ 7992 w 10000"/>
              <a:gd name="connsiteY236" fmla="*/ 536 h 9883"/>
              <a:gd name="connsiteX237" fmla="*/ 8030 w 10000"/>
              <a:gd name="connsiteY237" fmla="*/ 500 h 9883"/>
              <a:gd name="connsiteX238" fmla="*/ 8050 w 10000"/>
              <a:gd name="connsiteY238" fmla="*/ 486 h 9883"/>
              <a:gd name="connsiteX239" fmla="*/ 8088 w 10000"/>
              <a:gd name="connsiteY239" fmla="*/ 466 h 9883"/>
              <a:gd name="connsiteX240" fmla="*/ 8159 w 10000"/>
              <a:gd name="connsiteY240" fmla="*/ 452 h 9883"/>
              <a:gd name="connsiteX241" fmla="*/ 8229 w 10000"/>
              <a:gd name="connsiteY241" fmla="*/ 461 h 9883"/>
              <a:gd name="connsiteX242" fmla="*/ 8301 w 10000"/>
              <a:gd name="connsiteY242" fmla="*/ 493 h 9883"/>
              <a:gd name="connsiteX243" fmla="*/ 8370 w 10000"/>
              <a:gd name="connsiteY243" fmla="*/ 542 h 9883"/>
              <a:gd name="connsiteX244" fmla="*/ 8433 w 10000"/>
              <a:gd name="connsiteY244" fmla="*/ 604 h 9883"/>
              <a:gd name="connsiteX245" fmla="*/ 8490 w 10000"/>
              <a:gd name="connsiteY245" fmla="*/ 676 h 9883"/>
              <a:gd name="connsiteX246" fmla="*/ 8538 w 10000"/>
              <a:gd name="connsiteY246" fmla="*/ 748 h 9883"/>
              <a:gd name="connsiteX247" fmla="*/ 8559 w 10000"/>
              <a:gd name="connsiteY247" fmla="*/ 785 h 9883"/>
              <a:gd name="connsiteX248" fmla="*/ 8645 w 10000"/>
              <a:gd name="connsiteY248" fmla="*/ 963 h 9883"/>
              <a:gd name="connsiteX249" fmla="*/ 8792 w 10000"/>
              <a:gd name="connsiteY249" fmla="*/ 1255 h 9883"/>
              <a:gd name="connsiteX250" fmla="*/ 8868 w 10000"/>
              <a:gd name="connsiteY250" fmla="*/ 1384 h 9883"/>
              <a:gd name="connsiteX251" fmla="*/ 8925 w 10000"/>
              <a:gd name="connsiteY251" fmla="*/ 1460 h 9883"/>
              <a:gd name="connsiteX252" fmla="*/ 8982 w 10000"/>
              <a:gd name="connsiteY252" fmla="*/ 1527 h 9883"/>
              <a:gd name="connsiteX253" fmla="*/ 9039 w 10000"/>
              <a:gd name="connsiteY253" fmla="*/ 1576 h 9883"/>
              <a:gd name="connsiteX254" fmla="*/ 9103 w 10000"/>
              <a:gd name="connsiteY254" fmla="*/ 1608 h 9883"/>
              <a:gd name="connsiteX255" fmla="*/ 9168 w 10000"/>
              <a:gd name="connsiteY255" fmla="*/ 1622 h 9883"/>
              <a:gd name="connsiteX256" fmla="*/ 9236 w 10000"/>
              <a:gd name="connsiteY256" fmla="*/ 1613 h 9883"/>
              <a:gd name="connsiteX257" fmla="*/ 9308 w 10000"/>
              <a:gd name="connsiteY257" fmla="*/ 1581 h 9883"/>
              <a:gd name="connsiteX258" fmla="*/ 9384 w 10000"/>
              <a:gd name="connsiteY258" fmla="*/ 1519 h 9883"/>
              <a:gd name="connsiteX259" fmla="*/ 9463 w 10000"/>
              <a:gd name="connsiteY259" fmla="*/ 1427 h 9883"/>
              <a:gd name="connsiteX260" fmla="*/ 9504 w 10000"/>
              <a:gd name="connsiteY260" fmla="*/ 1368 h 9883"/>
              <a:gd name="connsiteX261" fmla="*/ 9544 w 10000"/>
              <a:gd name="connsiteY261" fmla="*/ 1302 h 9883"/>
              <a:gd name="connsiteX262" fmla="*/ 9614 w 10000"/>
              <a:gd name="connsiteY262" fmla="*/ 1161 h 9883"/>
              <a:gd name="connsiteX263" fmla="*/ 9672 w 10000"/>
              <a:gd name="connsiteY263" fmla="*/ 1005 h 9883"/>
              <a:gd name="connsiteX264" fmla="*/ 9722 w 10000"/>
              <a:gd name="connsiteY264" fmla="*/ 845 h 9883"/>
              <a:gd name="connsiteX265" fmla="*/ 9743 w 10000"/>
              <a:gd name="connsiteY265" fmla="*/ 764 h 9883"/>
              <a:gd name="connsiteX266" fmla="*/ 9795 w 10000"/>
              <a:gd name="connsiteY266" fmla="*/ 570 h 9883"/>
              <a:gd name="connsiteX267" fmla="*/ 9884 w 10000"/>
              <a:gd name="connsiteY267" fmla="*/ 272 h 9883"/>
              <a:gd name="connsiteX268" fmla="*/ 9955 w 10000"/>
              <a:gd name="connsiteY268" fmla="*/ 86 h 9883"/>
              <a:gd name="connsiteX269" fmla="*/ 10000 w 10000"/>
              <a:gd name="connsiteY269" fmla="*/ 0 h 9883"/>
              <a:gd name="connsiteX0" fmla="*/ 317 w 10000"/>
              <a:gd name="connsiteY0" fmla="*/ 9868 h 9868"/>
              <a:gd name="connsiteX1" fmla="*/ 449 w 10000"/>
              <a:gd name="connsiteY1" fmla="*/ 9722 h 9868"/>
              <a:gd name="connsiteX2" fmla="*/ 569 w 10000"/>
              <a:gd name="connsiteY2" fmla="*/ 9560 h 9868"/>
              <a:gd name="connsiteX3" fmla="*/ 675 w 10000"/>
              <a:gd name="connsiteY3" fmla="*/ 9388 h 9868"/>
              <a:gd name="connsiteX4" fmla="*/ 769 w 10000"/>
              <a:gd name="connsiteY4" fmla="*/ 9197 h 9868"/>
              <a:gd name="connsiteX5" fmla="*/ 846 w 10000"/>
              <a:gd name="connsiteY5" fmla="*/ 8996 h 9868"/>
              <a:gd name="connsiteX6" fmla="*/ 905 w 10000"/>
              <a:gd name="connsiteY6" fmla="*/ 8778 h 9868"/>
              <a:gd name="connsiteX7" fmla="*/ 926 w 10000"/>
              <a:gd name="connsiteY7" fmla="*/ 8663 h 9868"/>
              <a:gd name="connsiteX8" fmla="*/ 942 w 10000"/>
              <a:gd name="connsiteY8" fmla="*/ 8570 h 9868"/>
              <a:gd name="connsiteX9" fmla="*/ 958 w 10000"/>
              <a:gd name="connsiteY9" fmla="*/ 8381 h 9868"/>
              <a:gd name="connsiteX10" fmla="*/ 961 w 10000"/>
              <a:gd name="connsiteY10" fmla="*/ 8197 h 9868"/>
              <a:gd name="connsiteX11" fmla="*/ 944 w 10000"/>
              <a:gd name="connsiteY11" fmla="*/ 8010 h 9868"/>
              <a:gd name="connsiteX12" fmla="*/ 912 w 10000"/>
              <a:gd name="connsiteY12" fmla="*/ 7830 h 9868"/>
              <a:gd name="connsiteX13" fmla="*/ 861 w 10000"/>
              <a:gd name="connsiteY13" fmla="*/ 7656 h 9868"/>
              <a:gd name="connsiteX14" fmla="*/ 795 w 10000"/>
              <a:gd name="connsiteY14" fmla="*/ 7496 h 9868"/>
              <a:gd name="connsiteX15" fmla="*/ 709 w 10000"/>
              <a:gd name="connsiteY15" fmla="*/ 7343 h 9868"/>
              <a:gd name="connsiteX16" fmla="*/ 657 w 10000"/>
              <a:gd name="connsiteY16" fmla="*/ 7272 h 9868"/>
              <a:gd name="connsiteX17" fmla="*/ 625 w 10000"/>
              <a:gd name="connsiteY17" fmla="*/ 7232 h 9868"/>
              <a:gd name="connsiteX18" fmla="*/ 557 w 10000"/>
              <a:gd name="connsiteY18" fmla="*/ 7167 h 9868"/>
              <a:gd name="connsiteX19" fmla="*/ 492 w 10000"/>
              <a:gd name="connsiteY19" fmla="*/ 7120 h 9868"/>
              <a:gd name="connsiteX20" fmla="*/ 427 w 10000"/>
              <a:gd name="connsiteY20" fmla="*/ 7091 h 9868"/>
              <a:gd name="connsiteX21" fmla="*/ 365 w 10000"/>
              <a:gd name="connsiteY21" fmla="*/ 7080 h 9868"/>
              <a:gd name="connsiteX22" fmla="*/ 304 w 10000"/>
              <a:gd name="connsiteY22" fmla="*/ 7085 h 9868"/>
              <a:gd name="connsiteX23" fmla="*/ 245 w 10000"/>
              <a:gd name="connsiteY23" fmla="*/ 7105 h 9868"/>
              <a:gd name="connsiteX24" fmla="*/ 191 w 10000"/>
              <a:gd name="connsiteY24" fmla="*/ 7139 h 9868"/>
              <a:gd name="connsiteX25" fmla="*/ 144 w 10000"/>
              <a:gd name="connsiteY25" fmla="*/ 7185 h 9868"/>
              <a:gd name="connsiteX26" fmla="*/ 101 w 10000"/>
              <a:gd name="connsiteY26" fmla="*/ 7247 h 9868"/>
              <a:gd name="connsiteX27" fmla="*/ 66 w 10000"/>
              <a:gd name="connsiteY27" fmla="*/ 7320 h 9868"/>
              <a:gd name="connsiteX28" fmla="*/ 35 w 10000"/>
              <a:gd name="connsiteY28" fmla="*/ 7402 h 9868"/>
              <a:gd name="connsiteX29" fmla="*/ 16 w 10000"/>
              <a:gd name="connsiteY29" fmla="*/ 7496 h 9868"/>
              <a:gd name="connsiteX30" fmla="*/ 3 w 10000"/>
              <a:gd name="connsiteY30" fmla="*/ 7593 h 9868"/>
              <a:gd name="connsiteX31" fmla="*/ 0 w 10000"/>
              <a:gd name="connsiteY31" fmla="*/ 7701 h 9868"/>
              <a:gd name="connsiteX32" fmla="*/ 7 w 10000"/>
              <a:gd name="connsiteY32" fmla="*/ 7813 h 9868"/>
              <a:gd name="connsiteX33" fmla="*/ 14 w 10000"/>
              <a:gd name="connsiteY33" fmla="*/ 7871 h 9868"/>
              <a:gd name="connsiteX34" fmla="*/ 29 w 10000"/>
              <a:gd name="connsiteY34" fmla="*/ 7971 h 9868"/>
              <a:gd name="connsiteX35" fmla="*/ 76 w 10000"/>
              <a:gd name="connsiteY35" fmla="*/ 8160 h 9868"/>
              <a:gd name="connsiteX36" fmla="*/ 138 w 10000"/>
              <a:gd name="connsiteY36" fmla="*/ 8344 h 9868"/>
              <a:gd name="connsiteX37" fmla="*/ 214 w 10000"/>
              <a:gd name="connsiteY37" fmla="*/ 8520 h 9868"/>
              <a:gd name="connsiteX38" fmla="*/ 304 w 10000"/>
              <a:gd name="connsiteY38" fmla="*/ 8684 h 9868"/>
              <a:gd name="connsiteX39" fmla="*/ 401 w 10000"/>
              <a:gd name="connsiteY39" fmla="*/ 8838 h 9868"/>
              <a:gd name="connsiteX40" fmla="*/ 510 w 10000"/>
              <a:gd name="connsiteY40" fmla="*/ 8984 h 9868"/>
              <a:gd name="connsiteX41" fmla="*/ 630 w 10000"/>
              <a:gd name="connsiteY41" fmla="*/ 9119 h 9868"/>
              <a:gd name="connsiteX42" fmla="*/ 754 w 10000"/>
              <a:gd name="connsiteY42" fmla="*/ 9243 h 9868"/>
              <a:gd name="connsiteX43" fmla="*/ 886 w 10000"/>
              <a:gd name="connsiteY43" fmla="*/ 9351 h 9868"/>
              <a:gd name="connsiteX44" fmla="*/ 1019 w 10000"/>
              <a:gd name="connsiteY44" fmla="*/ 9447 h 9868"/>
              <a:gd name="connsiteX45" fmla="*/ 1157 w 10000"/>
              <a:gd name="connsiteY45" fmla="*/ 9531 h 9868"/>
              <a:gd name="connsiteX46" fmla="*/ 1294 w 10000"/>
              <a:gd name="connsiteY46" fmla="*/ 9600 h 9868"/>
              <a:gd name="connsiteX47" fmla="*/ 1434 w 10000"/>
              <a:gd name="connsiteY47" fmla="*/ 9653 h 9868"/>
              <a:gd name="connsiteX48" fmla="*/ 1571 w 10000"/>
              <a:gd name="connsiteY48" fmla="*/ 9688 h 9868"/>
              <a:gd name="connsiteX49" fmla="*/ 1705 w 10000"/>
              <a:gd name="connsiteY49" fmla="*/ 9711 h 9868"/>
              <a:gd name="connsiteX50" fmla="*/ 1769 w 10000"/>
              <a:gd name="connsiteY50" fmla="*/ 9712 h 9868"/>
              <a:gd name="connsiteX51" fmla="*/ 1844 w 10000"/>
              <a:gd name="connsiteY51" fmla="*/ 9711 h 9868"/>
              <a:gd name="connsiteX52" fmla="*/ 1992 w 10000"/>
              <a:gd name="connsiteY52" fmla="*/ 9687 h 9868"/>
              <a:gd name="connsiteX53" fmla="*/ 2129 w 10000"/>
              <a:gd name="connsiteY53" fmla="*/ 9637 h 9868"/>
              <a:gd name="connsiteX54" fmla="*/ 2263 w 10000"/>
              <a:gd name="connsiteY54" fmla="*/ 9560 h 9868"/>
              <a:gd name="connsiteX55" fmla="*/ 2382 w 10000"/>
              <a:gd name="connsiteY55" fmla="*/ 9460 h 9868"/>
              <a:gd name="connsiteX56" fmla="*/ 2491 w 10000"/>
              <a:gd name="connsiteY56" fmla="*/ 9329 h 9868"/>
              <a:gd name="connsiteX57" fmla="*/ 2561 w 10000"/>
              <a:gd name="connsiteY57" fmla="*/ 9218 h 9868"/>
              <a:gd name="connsiteX58" fmla="*/ 2602 w 10000"/>
              <a:gd name="connsiteY58" fmla="*/ 9134 h 9868"/>
              <a:gd name="connsiteX59" fmla="*/ 2639 w 10000"/>
              <a:gd name="connsiteY59" fmla="*/ 9044 h 9868"/>
              <a:gd name="connsiteX60" fmla="*/ 2674 w 10000"/>
              <a:gd name="connsiteY60" fmla="*/ 8948 h 9868"/>
              <a:gd name="connsiteX61" fmla="*/ 2687 w 10000"/>
              <a:gd name="connsiteY61" fmla="*/ 8896 h 9868"/>
              <a:gd name="connsiteX62" fmla="*/ 2706 w 10000"/>
              <a:gd name="connsiteY62" fmla="*/ 8815 h 9868"/>
              <a:gd name="connsiteX63" fmla="*/ 2736 w 10000"/>
              <a:gd name="connsiteY63" fmla="*/ 8654 h 9868"/>
              <a:gd name="connsiteX64" fmla="*/ 2750 w 10000"/>
              <a:gd name="connsiteY64" fmla="*/ 8505 h 9868"/>
              <a:gd name="connsiteX65" fmla="*/ 2754 w 10000"/>
              <a:gd name="connsiteY65" fmla="*/ 8358 h 9868"/>
              <a:gd name="connsiteX66" fmla="*/ 2746 w 10000"/>
              <a:gd name="connsiteY66" fmla="*/ 8219 h 9868"/>
              <a:gd name="connsiteX67" fmla="*/ 2727 w 10000"/>
              <a:gd name="connsiteY67" fmla="*/ 8083 h 9868"/>
              <a:gd name="connsiteX68" fmla="*/ 2700 w 10000"/>
              <a:gd name="connsiteY68" fmla="*/ 7948 h 9868"/>
              <a:gd name="connsiteX69" fmla="*/ 2665 w 10000"/>
              <a:gd name="connsiteY69" fmla="*/ 7819 h 9868"/>
              <a:gd name="connsiteX70" fmla="*/ 2600 w 10000"/>
              <a:gd name="connsiteY70" fmla="*/ 7629 h 9868"/>
              <a:gd name="connsiteX71" fmla="*/ 2496 w 10000"/>
              <a:gd name="connsiteY71" fmla="*/ 7379 h 9868"/>
              <a:gd name="connsiteX72" fmla="*/ 2319 w 10000"/>
              <a:gd name="connsiteY72" fmla="*/ 7010 h 9868"/>
              <a:gd name="connsiteX73" fmla="*/ 2199 w 10000"/>
              <a:gd name="connsiteY73" fmla="*/ 6751 h 9868"/>
              <a:gd name="connsiteX74" fmla="*/ 2032 w 10000"/>
              <a:gd name="connsiteY74" fmla="*/ 6402 h 9868"/>
              <a:gd name="connsiteX75" fmla="*/ 1728 w 10000"/>
              <a:gd name="connsiteY75" fmla="*/ 5764 h 9868"/>
              <a:gd name="connsiteX76" fmla="*/ 1579 w 10000"/>
              <a:gd name="connsiteY76" fmla="*/ 5419 h 9868"/>
              <a:gd name="connsiteX77" fmla="*/ 1484 w 10000"/>
              <a:gd name="connsiteY77" fmla="*/ 5183 h 9868"/>
              <a:gd name="connsiteX78" fmla="*/ 1399 w 10000"/>
              <a:gd name="connsiteY78" fmla="*/ 4944 h 9868"/>
              <a:gd name="connsiteX79" fmla="*/ 1327 w 10000"/>
              <a:gd name="connsiteY79" fmla="*/ 4703 h 9868"/>
              <a:gd name="connsiteX80" fmla="*/ 1272 w 10000"/>
              <a:gd name="connsiteY80" fmla="*/ 4460 h 9868"/>
              <a:gd name="connsiteX81" fmla="*/ 1232 w 10000"/>
              <a:gd name="connsiteY81" fmla="*/ 4222 h 9868"/>
              <a:gd name="connsiteX82" fmla="*/ 1213 w 10000"/>
              <a:gd name="connsiteY82" fmla="*/ 3987 h 9868"/>
              <a:gd name="connsiteX83" fmla="*/ 1216 w 10000"/>
              <a:gd name="connsiteY83" fmla="*/ 3813 h 9868"/>
              <a:gd name="connsiteX84" fmla="*/ 1225 w 10000"/>
              <a:gd name="connsiteY84" fmla="*/ 3702 h 9868"/>
              <a:gd name="connsiteX85" fmla="*/ 1241 w 10000"/>
              <a:gd name="connsiteY85" fmla="*/ 3590 h 9868"/>
              <a:gd name="connsiteX86" fmla="*/ 1267 w 10000"/>
              <a:gd name="connsiteY86" fmla="*/ 3482 h 9868"/>
              <a:gd name="connsiteX87" fmla="*/ 1296 w 10000"/>
              <a:gd name="connsiteY87" fmla="*/ 3375 h 9868"/>
              <a:gd name="connsiteX88" fmla="*/ 1337 w 10000"/>
              <a:gd name="connsiteY88" fmla="*/ 3271 h 9868"/>
              <a:gd name="connsiteX89" fmla="*/ 1359 w 10000"/>
              <a:gd name="connsiteY89" fmla="*/ 3222 h 9868"/>
              <a:gd name="connsiteX90" fmla="*/ 1392 w 10000"/>
              <a:gd name="connsiteY90" fmla="*/ 3150 h 9868"/>
              <a:gd name="connsiteX91" fmla="*/ 1470 w 10000"/>
              <a:gd name="connsiteY91" fmla="*/ 3029 h 9868"/>
              <a:gd name="connsiteX92" fmla="*/ 1560 w 10000"/>
              <a:gd name="connsiteY92" fmla="*/ 2922 h 9868"/>
              <a:gd name="connsiteX93" fmla="*/ 1657 w 10000"/>
              <a:gd name="connsiteY93" fmla="*/ 2835 h 9868"/>
              <a:gd name="connsiteX94" fmla="*/ 1762 w 10000"/>
              <a:gd name="connsiteY94" fmla="*/ 2762 h 9868"/>
              <a:gd name="connsiteX95" fmla="*/ 1874 w 10000"/>
              <a:gd name="connsiteY95" fmla="*/ 2703 h 9868"/>
              <a:gd name="connsiteX96" fmla="*/ 1992 w 10000"/>
              <a:gd name="connsiteY96" fmla="*/ 2662 h 9868"/>
              <a:gd name="connsiteX97" fmla="*/ 2110 w 10000"/>
              <a:gd name="connsiteY97" fmla="*/ 2633 h 9868"/>
              <a:gd name="connsiteX98" fmla="*/ 2234 w 10000"/>
              <a:gd name="connsiteY98" fmla="*/ 2616 h 9868"/>
              <a:gd name="connsiteX99" fmla="*/ 2359 w 10000"/>
              <a:gd name="connsiteY99" fmla="*/ 2611 h 9868"/>
              <a:gd name="connsiteX100" fmla="*/ 2485 w 10000"/>
              <a:gd name="connsiteY100" fmla="*/ 2617 h 9868"/>
              <a:gd name="connsiteX101" fmla="*/ 2607 w 10000"/>
              <a:gd name="connsiteY101" fmla="*/ 2635 h 9868"/>
              <a:gd name="connsiteX102" fmla="*/ 2727 w 10000"/>
              <a:gd name="connsiteY102" fmla="*/ 2662 h 9868"/>
              <a:gd name="connsiteX103" fmla="*/ 2844 w 10000"/>
              <a:gd name="connsiteY103" fmla="*/ 2697 h 9868"/>
              <a:gd name="connsiteX104" fmla="*/ 2957 w 10000"/>
              <a:gd name="connsiteY104" fmla="*/ 2740 h 9868"/>
              <a:gd name="connsiteX105" fmla="*/ 3061 w 10000"/>
              <a:gd name="connsiteY105" fmla="*/ 2793 h 9868"/>
              <a:gd name="connsiteX106" fmla="*/ 3113 w 10000"/>
              <a:gd name="connsiteY106" fmla="*/ 2821 h 9868"/>
              <a:gd name="connsiteX107" fmla="*/ 3168 w 10000"/>
              <a:gd name="connsiteY107" fmla="*/ 2855 h 9868"/>
              <a:gd name="connsiteX108" fmla="*/ 3282 w 10000"/>
              <a:gd name="connsiteY108" fmla="*/ 2933 h 9868"/>
              <a:gd name="connsiteX109" fmla="*/ 3389 w 10000"/>
              <a:gd name="connsiteY109" fmla="*/ 3019 h 9868"/>
              <a:gd name="connsiteX110" fmla="*/ 3495 w 10000"/>
              <a:gd name="connsiteY110" fmla="*/ 3111 h 9868"/>
              <a:gd name="connsiteX111" fmla="*/ 3648 w 10000"/>
              <a:gd name="connsiteY111" fmla="*/ 3267 h 9868"/>
              <a:gd name="connsiteX112" fmla="*/ 3842 w 10000"/>
              <a:gd name="connsiteY112" fmla="*/ 3498 h 9868"/>
              <a:gd name="connsiteX113" fmla="*/ 4016 w 10000"/>
              <a:gd name="connsiteY113" fmla="*/ 3753 h 9868"/>
              <a:gd name="connsiteX114" fmla="*/ 4176 w 10000"/>
              <a:gd name="connsiteY114" fmla="*/ 4029 h 9868"/>
              <a:gd name="connsiteX115" fmla="*/ 4321 w 10000"/>
              <a:gd name="connsiteY115" fmla="*/ 4322 h 9868"/>
              <a:gd name="connsiteX116" fmla="*/ 4442 w 10000"/>
              <a:gd name="connsiteY116" fmla="*/ 4626 h 9868"/>
              <a:gd name="connsiteX117" fmla="*/ 4494 w 10000"/>
              <a:gd name="connsiteY117" fmla="*/ 4786 h 9868"/>
              <a:gd name="connsiteX118" fmla="*/ 4534 w 10000"/>
              <a:gd name="connsiteY118" fmla="*/ 4902 h 9868"/>
              <a:gd name="connsiteX119" fmla="*/ 4599 w 10000"/>
              <a:gd name="connsiteY119" fmla="*/ 5144 h 9868"/>
              <a:gd name="connsiteX120" fmla="*/ 4653 w 10000"/>
              <a:gd name="connsiteY120" fmla="*/ 5387 h 9868"/>
              <a:gd name="connsiteX121" fmla="*/ 4697 w 10000"/>
              <a:gd name="connsiteY121" fmla="*/ 5633 h 9868"/>
              <a:gd name="connsiteX122" fmla="*/ 4756 w 10000"/>
              <a:gd name="connsiteY122" fmla="*/ 6007 h 9868"/>
              <a:gd name="connsiteX123" fmla="*/ 4829 w 10000"/>
              <a:gd name="connsiteY123" fmla="*/ 6505 h 9868"/>
              <a:gd name="connsiteX124" fmla="*/ 4888 w 10000"/>
              <a:gd name="connsiteY124" fmla="*/ 6874 h 9868"/>
              <a:gd name="connsiteX125" fmla="*/ 4933 w 10000"/>
              <a:gd name="connsiteY125" fmla="*/ 7118 h 9868"/>
              <a:gd name="connsiteX126" fmla="*/ 4988 w 10000"/>
              <a:gd name="connsiteY126" fmla="*/ 7355 h 9868"/>
              <a:gd name="connsiteX127" fmla="*/ 5052 w 10000"/>
              <a:gd name="connsiteY127" fmla="*/ 7590 h 9868"/>
              <a:gd name="connsiteX128" fmla="*/ 5128 w 10000"/>
              <a:gd name="connsiteY128" fmla="*/ 7818 h 9868"/>
              <a:gd name="connsiteX129" fmla="*/ 5218 w 10000"/>
              <a:gd name="connsiteY129" fmla="*/ 8036 h 9868"/>
              <a:gd name="connsiteX130" fmla="*/ 5328 w 10000"/>
              <a:gd name="connsiteY130" fmla="*/ 8249 h 9868"/>
              <a:gd name="connsiteX131" fmla="*/ 5455 w 10000"/>
              <a:gd name="connsiteY131" fmla="*/ 8450 h 9868"/>
              <a:gd name="connsiteX132" fmla="*/ 5527 w 10000"/>
              <a:gd name="connsiteY132" fmla="*/ 8547 h 9868"/>
              <a:gd name="connsiteX133" fmla="*/ 5558 w 10000"/>
              <a:gd name="connsiteY133" fmla="*/ 8587 h 9868"/>
              <a:gd name="connsiteX134" fmla="*/ 5626 w 10000"/>
              <a:gd name="connsiteY134" fmla="*/ 8659 h 9868"/>
              <a:gd name="connsiteX135" fmla="*/ 5693 w 10000"/>
              <a:gd name="connsiteY135" fmla="*/ 8722 h 9868"/>
              <a:gd name="connsiteX136" fmla="*/ 5762 w 10000"/>
              <a:gd name="connsiteY136" fmla="*/ 8777 h 9868"/>
              <a:gd name="connsiteX137" fmla="*/ 5830 w 10000"/>
              <a:gd name="connsiteY137" fmla="*/ 8818 h 9868"/>
              <a:gd name="connsiteX138" fmla="*/ 5901 w 10000"/>
              <a:gd name="connsiteY138" fmla="*/ 8849 h 9868"/>
              <a:gd name="connsiteX139" fmla="*/ 5971 w 10000"/>
              <a:gd name="connsiteY139" fmla="*/ 8872 h 9868"/>
              <a:gd name="connsiteX140" fmla="*/ 6043 w 10000"/>
              <a:gd name="connsiteY140" fmla="*/ 8885 h 9868"/>
              <a:gd name="connsiteX141" fmla="*/ 6114 w 10000"/>
              <a:gd name="connsiteY141" fmla="*/ 8885 h 9868"/>
              <a:gd name="connsiteX142" fmla="*/ 6185 w 10000"/>
              <a:gd name="connsiteY142" fmla="*/ 8876 h 9868"/>
              <a:gd name="connsiteX143" fmla="*/ 6256 w 10000"/>
              <a:gd name="connsiteY143" fmla="*/ 8855 h 9868"/>
              <a:gd name="connsiteX144" fmla="*/ 6326 w 10000"/>
              <a:gd name="connsiteY144" fmla="*/ 8826 h 9868"/>
              <a:gd name="connsiteX145" fmla="*/ 6397 w 10000"/>
              <a:gd name="connsiteY145" fmla="*/ 8789 h 9868"/>
              <a:gd name="connsiteX146" fmla="*/ 6466 w 10000"/>
              <a:gd name="connsiteY146" fmla="*/ 8736 h 9868"/>
              <a:gd name="connsiteX147" fmla="*/ 6535 w 10000"/>
              <a:gd name="connsiteY147" fmla="*/ 8677 h 9868"/>
              <a:gd name="connsiteX148" fmla="*/ 6603 w 10000"/>
              <a:gd name="connsiteY148" fmla="*/ 8606 h 9868"/>
              <a:gd name="connsiteX149" fmla="*/ 6637 w 10000"/>
              <a:gd name="connsiteY149" fmla="*/ 8566 h 9868"/>
              <a:gd name="connsiteX150" fmla="*/ 6667 w 10000"/>
              <a:gd name="connsiteY150" fmla="*/ 8530 h 9868"/>
              <a:gd name="connsiteX151" fmla="*/ 6721 w 10000"/>
              <a:gd name="connsiteY151" fmla="*/ 8453 h 9868"/>
              <a:gd name="connsiteX152" fmla="*/ 6766 w 10000"/>
              <a:gd name="connsiteY152" fmla="*/ 8370 h 9868"/>
              <a:gd name="connsiteX153" fmla="*/ 6805 w 10000"/>
              <a:gd name="connsiteY153" fmla="*/ 8285 h 9868"/>
              <a:gd name="connsiteX154" fmla="*/ 6853 w 10000"/>
              <a:gd name="connsiteY154" fmla="*/ 8152 h 9868"/>
              <a:gd name="connsiteX155" fmla="*/ 6901 w 10000"/>
              <a:gd name="connsiteY155" fmla="*/ 7965 h 9868"/>
              <a:gd name="connsiteX156" fmla="*/ 6931 w 10000"/>
              <a:gd name="connsiteY156" fmla="*/ 7771 h 9868"/>
              <a:gd name="connsiteX157" fmla="*/ 6950 w 10000"/>
              <a:gd name="connsiteY157" fmla="*/ 7569 h 9868"/>
              <a:gd name="connsiteX158" fmla="*/ 6966 w 10000"/>
              <a:gd name="connsiteY158" fmla="*/ 7261 h 9868"/>
              <a:gd name="connsiteX159" fmla="*/ 6974 w 10000"/>
              <a:gd name="connsiteY159" fmla="*/ 7056 h 9868"/>
              <a:gd name="connsiteX160" fmla="*/ 6987 w 10000"/>
              <a:gd name="connsiteY160" fmla="*/ 6778 h 9868"/>
              <a:gd name="connsiteX161" fmla="*/ 7001 w 10000"/>
              <a:gd name="connsiteY161" fmla="*/ 6221 h 9868"/>
              <a:gd name="connsiteX162" fmla="*/ 7001 w 10000"/>
              <a:gd name="connsiteY162" fmla="*/ 5661 h 9868"/>
              <a:gd name="connsiteX163" fmla="*/ 6990 w 10000"/>
              <a:gd name="connsiteY163" fmla="*/ 5105 h 9868"/>
              <a:gd name="connsiteX164" fmla="*/ 6981 w 10000"/>
              <a:gd name="connsiteY164" fmla="*/ 4826 h 9868"/>
              <a:gd name="connsiteX165" fmla="*/ 6978 w 10000"/>
              <a:gd name="connsiteY165" fmla="*/ 4762 h 9868"/>
              <a:gd name="connsiteX166" fmla="*/ 6965 w 10000"/>
              <a:gd name="connsiteY166" fmla="*/ 4626 h 9868"/>
              <a:gd name="connsiteX167" fmla="*/ 6946 w 10000"/>
              <a:gd name="connsiteY167" fmla="*/ 4497 h 9868"/>
              <a:gd name="connsiteX168" fmla="*/ 6916 w 10000"/>
              <a:gd name="connsiteY168" fmla="*/ 4371 h 9868"/>
              <a:gd name="connsiteX169" fmla="*/ 6885 w 10000"/>
              <a:gd name="connsiteY169" fmla="*/ 4249 h 9868"/>
              <a:gd name="connsiteX170" fmla="*/ 6844 w 10000"/>
              <a:gd name="connsiteY170" fmla="*/ 4131 h 9868"/>
              <a:gd name="connsiteX171" fmla="*/ 6796 w 10000"/>
              <a:gd name="connsiteY171" fmla="*/ 4017 h 9868"/>
              <a:gd name="connsiteX172" fmla="*/ 6744 w 10000"/>
              <a:gd name="connsiteY172" fmla="*/ 3911 h 9868"/>
              <a:gd name="connsiteX173" fmla="*/ 6684 w 10000"/>
              <a:gd name="connsiteY173" fmla="*/ 3813 h 9868"/>
              <a:gd name="connsiteX174" fmla="*/ 6619 w 10000"/>
              <a:gd name="connsiteY174" fmla="*/ 3724 h 9868"/>
              <a:gd name="connsiteX175" fmla="*/ 6547 w 10000"/>
              <a:gd name="connsiteY175" fmla="*/ 3643 h 9868"/>
              <a:gd name="connsiteX176" fmla="*/ 6470 w 10000"/>
              <a:gd name="connsiteY176" fmla="*/ 3570 h 9868"/>
              <a:gd name="connsiteX177" fmla="*/ 6390 w 10000"/>
              <a:gd name="connsiteY177" fmla="*/ 3510 h 9868"/>
              <a:gd name="connsiteX178" fmla="*/ 6304 w 10000"/>
              <a:gd name="connsiteY178" fmla="*/ 3457 h 9868"/>
              <a:gd name="connsiteX179" fmla="*/ 6212 w 10000"/>
              <a:gd name="connsiteY179" fmla="*/ 3421 h 9868"/>
              <a:gd name="connsiteX180" fmla="*/ 6115 w 10000"/>
              <a:gd name="connsiteY180" fmla="*/ 3398 h 9868"/>
              <a:gd name="connsiteX181" fmla="*/ 6064 w 10000"/>
              <a:gd name="connsiteY181" fmla="*/ 3393 h 9868"/>
              <a:gd name="connsiteX182" fmla="*/ 6039 w 10000"/>
              <a:gd name="connsiteY182" fmla="*/ 3392 h 9868"/>
              <a:gd name="connsiteX183" fmla="*/ 5986 w 10000"/>
              <a:gd name="connsiteY183" fmla="*/ 3397 h 9868"/>
              <a:gd name="connsiteX184" fmla="*/ 5934 w 10000"/>
              <a:gd name="connsiteY184" fmla="*/ 3411 h 9868"/>
              <a:gd name="connsiteX185" fmla="*/ 5884 w 10000"/>
              <a:gd name="connsiteY185" fmla="*/ 3437 h 9868"/>
              <a:gd name="connsiteX186" fmla="*/ 5837 w 10000"/>
              <a:gd name="connsiteY186" fmla="*/ 3474 h 9868"/>
              <a:gd name="connsiteX187" fmla="*/ 5796 w 10000"/>
              <a:gd name="connsiteY187" fmla="*/ 3519 h 9868"/>
              <a:gd name="connsiteX188" fmla="*/ 5763 w 10000"/>
              <a:gd name="connsiteY188" fmla="*/ 3573 h 9868"/>
              <a:gd name="connsiteX189" fmla="*/ 5738 w 10000"/>
              <a:gd name="connsiteY189" fmla="*/ 3635 h 9868"/>
              <a:gd name="connsiteX190" fmla="*/ 5729 w 10000"/>
              <a:gd name="connsiteY190" fmla="*/ 3668 h 9868"/>
              <a:gd name="connsiteX191" fmla="*/ 5725 w 10000"/>
              <a:gd name="connsiteY191" fmla="*/ 3696 h 9868"/>
              <a:gd name="connsiteX192" fmla="*/ 5719 w 10000"/>
              <a:gd name="connsiteY192" fmla="*/ 3750 h 9868"/>
              <a:gd name="connsiteX193" fmla="*/ 5724 w 10000"/>
              <a:gd name="connsiteY193" fmla="*/ 3833 h 9868"/>
              <a:gd name="connsiteX194" fmla="*/ 5745 w 10000"/>
              <a:gd name="connsiteY194" fmla="*/ 3942 h 9868"/>
              <a:gd name="connsiteX195" fmla="*/ 5786 w 10000"/>
              <a:gd name="connsiteY195" fmla="*/ 4038 h 9868"/>
              <a:gd name="connsiteX196" fmla="*/ 5811 w 10000"/>
              <a:gd name="connsiteY196" fmla="*/ 4082 h 9868"/>
              <a:gd name="connsiteX197" fmla="*/ 5860 w 10000"/>
              <a:gd name="connsiteY197" fmla="*/ 4156 h 9868"/>
              <a:gd name="connsiteX198" fmla="*/ 5960 w 10000"/>
              <a:gd name="connsiteY198" fmla="*/ 4279 h 9868"/>
              <a:gd name="connsiteX199" fmla="*/ 6061 w 10000"/>
              <a:gd name="connsiteY199" fmla="*/ 4380 h 9868"/>
              <a:gd name="connsiteX200" fmla="*/ 6167 w 10000"/>
              <a:gd name="connsiteY200" fmla="*/ 4460 h 9868"/>
              <a:gd name="connsiteX201" fmla="*/ 6272 w 10000"/>
              <a:gd name="connsiteY201" fmla="*/ 4513 h 9868"/>
              <a:gd name="connsiteX202" fmla="*/ 6380 w 10000"/>
              <a:gd name="connsiteY202" fmla="*/ 4547 h 9868"/>
              <a:gd name="connsiteX203" fmla="*/ 6488 w 10000"/>
              <a:gd name="connsiteY203" fmla="*/ 4560 h 9868"/>
              <a:gd name="connsiteX204" fmla="*/ 6596 w 10000"/>
              <a:gd name="connsiteY204" fmla="*/ 4550 h 9868"/>
              <a:gd name="connsiteX205" fmla="*/ 6703 w 10000"/>
              <a:gd name="connsiteY205" fmla="*/ 4525 h 9868"/>
              <a:gd name="connsiteX206" fmla="*/ 6810 w 10000"/>
              <a:gd name="connsiteY206" fmla="*/ 4478 h 9868"/>
              <a:gd name="connsiteX207" fmla="*/ 6915 w 10000"/>
              <a:gd name="connsiteY207" fmla="*/ 4421 h 9868"/>
              <a:gd name="connsiteX208" fmla="*/ 7018 w 10000"/>
              <a:gd name="connsiteY208" fmla="*/ 4342 h 9868"/>
              <a:gd name="connsiteX209" fmla="*/ 7116 w 10000"/>
              <a:gd name="connsiteY209" fmla="*/ 4250 h 9868"/>
              <a:gd name="connsiteX210" fmla="*/ 7213 w 10000"/>
              <a:gd name="connsiteY210" fmla="*/ 4144 h 9868"/>
              <a:gd name="connsiteX211" fmla="*/ 7306 w 10000"/>
              <a:gd name="connsiteY211" fmla="*/ 4027 h 9868"/>
              <a:gd name="connsiteX212" fmla="*/ 7391 w 10000"/>
              <a:gd name="connsiteY212" fmla="*/ 3896 h 9868"/>
              <a:gd name="connsiteX213" fmla="*/ 7433 w 10000"/>
              <a:gd name="connsiteY213" fmla="*/ 3827 h 9868"/>
              <a:gd name="connsiteX214" fmla="*/ 7506 w 10000"/>
              <a:gd name="connsiteY214" fmla="*/ 3697 h 9868"/>
              <a:gd name="connsiteX215" fmla="*/ 7640 w 10000"/>
              <a:gd name="connsiteY215" fmla="*/ 3424 h 9868"/>
              <a:gd name="connsiteX216" fmla="*/ 7754 w 10000"/>
              <a:gd name="connsiteY216" fmla="*/ 3132 h 9868"/>
              <a:gd name="connsiteX217" fmla="*/ 7825 w 10000"/>
              <a:gd name="connsiteY217" fmla="*/ 2904 h 9868"/>
              <a:gd name="connsiteX218" fmla="*/ 7868 w 10000"/>
              <a:gd name="connsiteY218" fmla="*/ 2749 h 9868"/>
              <a:gd name="connsiteX219" fmla="*/ 7900 w 10000"/>
              <a:gd name="connsiteY219" fmla="*/ 2591 h 9868"/>
              <a:gd name="connsiteX220" fmla="*/ 7931 w 10000"/>
              <a:gd name="connsiteY220" fmla="*/ 2428 h 9868"/>
              <a:gd name="connsiteX221" fmla="*/ 7952 w 10000"/>
              <a:gd name="connsiteY221" fmla="*/ 2269 h 9868"/>
              <a:gd name="connsiteX222" fmla="*/ 7965 w 10000"/>
              <a:gd name="connsiteY222" fmla="*/ 2105 h 9868"/>
              <a:gd name="connsiteX223" fmla="*/ 7973 w 10000"/>
              <a:gd name="connsiteY223" fmla="*/ 1941 h 9868"/>
              <a:gd name="connsiteX224" fmla="*/ 7971 w 10000"/>
              <a:gd name="connsiteY224" fmla="*/ 1776 h 9868"/>
              <a:gd name="connsiteX225" fmla="*/ 7963 w 10000"/>
              <a:gd name="connsiteY225" fmla="*/ 1610 h 9868"/>
              <a:gd name="connsiteX226" fmla="*/ 7949 w 10000"/>
              <a:gd name="connsiteY226" fmla="*/ 1446 h 9868"/>
              <a:gd name="connsiteX227" fmla="*/ 7937 w 10000"/>
              <a:gd name="connsiteY227" fmla="*/ 1364 h 9868"/>
              <a:gd name="connsiteX228" fmla="*/ 7916 w 10000"/>
              <a:gd name="connsiteY228" fmla="*/ 1252 h 9868"/>
              <a:gd name="connsiteX229" fmla="*/ 7892 w 10000"/>
              <a:gd name="connsiteY229" fmla="*/ 1067 h 9868"/>
              <a:gd name="connsiteX230" fmla="*/ 7883 w 10000"/>
              <a:gd name="connsiteY230" fmla="*/ 941 h 9868"/>
              <a:gd name="connsiteX231" fmla="*/ 7885 w 10000"/>
              <a:gd name="connsiteY231" fmla="*/ 821 h 9868"/>
              <a:gd name="connsiteX232" fmla="*/ 7903 w 10000"/>
              <a:gd name="connsiteY232" fmla="*/ 706 h 9868"/>
              <a:gd name="connsiteX233" fmla="*/ 7934 w 10000"/>
              <a:gd name="connsiteY233" fmla="*/ 630 h 9868"/>
              <a:gd name="connsiteX234" fmla="*/ 7958 w 10000"/>
              <a:gd name="connsiteY234" fmla="*/ 583 h 9868"/>
              <a:gd name="connsiteX235" fmla="*/ 7992 w 10000"/>
              <a:gd name="connsiteY235" fmla="*/ 542 h 9868"/>
              <a:gd name="connsiteX236" fmla="*/ 8030 w 10000"/>
              <a:gd name="connsiteY236" fmla="*/ 506 h 9868"/>
              <a:gd name="connsiteX237" fmla="*/ 8050 w 10000"/>
              <a:gd name="connsiteY237" fmla="*/ 492 h 9868"/>
              <a:gd name="connsiteX238" fmla="*/ 8088 w 10000"/>
              <a:gd name="connsiteY238" fmla="*/ 472 h 9868"/>
              <a:gd name="connsiteX239" fmla="*/ 8159 w 10000"/>
              <a:gd name="connsiteY239" fmla="*/ 457 h 9868"/>
              <a:gd name="connsiteX240" fmla="*/ 8229 w 10000"/>
              <a:gd name="connsiteY240" fmla="*/ 466 h 9868"/>
              <a:gd name="connsiteX241" fmla="*/ 8301 w 10000"/>
              <a:gd name="connsiteY241" fmla="*/ 499 h 9868"/>
              <a:gd name="connsiteX242" fmla="*/ 8370 w 10000"/>
              <a:gd name="connsiteY242" fmla="*/ 548 h 9868"/>
              <a:gd name="connsiteX243" fmla="*/ 8433 w 10000"/>
              <a:gd name="connsiteY243" fmla="*/ 611 h 9868"/>
              <a:gd name="connsiteX244" fmla="*/ 8490 w 10000"/>
              <a:gd name="connsiteY244" fmla="*/ 684 h 9868"/>
              <a:gd name="connsiteX245" fmla="*/ 8538 w 10000"/>
              <a:gd name="connsiteY245" fmla="*/ 757 h 9868"/>
              <a:gd name="connsiteX246" fmla="*/ 8559 w 10000"/>
              <a:gd name="connsiteY246" fmla="*/ 794 h 9868"/>
              <a:gd name="connsiteX247" fmla="*/ 8645 w 10000"/>
              <a:gd name="connsiteY247" fmla="*/ 974 h 9868"/>
              <a:gd name="connsiteX248" fmla="*/ 8792 w 10000"/>
              <a:gd name="connsiteY248" fmla="*/ 1270 h 9868"/>
              <a:gd name="connsiteX249" fmla="*/ 8868 w 10000"/>
              <a:gd name="connsiteY249" fmla="*/ 1400 h 9868"/>
              <a:gd name="connsiteX250" fmla="*/ 8925 w 10000"/>
              <a:gd name="connsiteY250" fmla="*/ 1477 h 9868"/>
              <a:gd name="connsiteX251" fmla="*/ 8982 w 10000"/>
              <a:gd name="connsiteY251" fmla="*/ 1545 h 9868"/>
              <a:gd name="connsiteX252" fmla="*/ 9039 w 10000"/>
              <a:gd name="connsiteY252" fmla="*/ 1595 h 9868"/>
              <a:gd name="connsiteX253" fmla="*/ 9103 w 10000"/>
              <a:gd name="connsiteY253" fmla="*/ 1627 h 9868"/>
              <a:gd name="connsiteX254" fmla="*/ 9168 w 10000"/>
              <a:gd name="connsiteY254" fmla="*/ 1641 h 9868"/>
              <a:gd name="connsiteX255" fmla="*/ 9236 w 10000"/>
              <a:gd name="connsiteY255" fmla="*/ 1632 h 9868"/>
              <a:gd name="connsiteX256" fmla="*/ 9308 w 10000"/>
              <a:gd name="connsiteY256" fmla="*/ 1600 h 9868"/>
              <a:gd name="connsiteX257" fmla="*/ 9384 w 10000"/>
              <a:gd name="connsiteY257" fmla="*/ 1537 h 9868"/>
              <a:gd name="connsiteX258" fmla="*/ 9463 w 10000"/>
              <a:gd name="connsiteY258" fmla="*/ 1444 h 9868"/>
              <a:gd name="connsiteX259" fmla="*/ 9504 w 10000"/>
              <a:gd name="connsiteY259" fmla="*/ 1384 h 9868"/>
              <a:gd name="connsiteX260" fmla="*/ 9544 w 10000"/>
              <a:gd name="connsiteY260" fmla="*/ 1317 h 9868"/>
              <a:gd name="connsiteX261" fmla="*/ 9614 w 10000"/>
              <a:gd name="connsiteY261" fmla="*/ 1175 h 9868"/>
              <a:gd name="connsiteX262" fmla="*/ 9672 w 10000"/>
              <a:gd name="connsiteY262" fmla="*/ 1017 h 9868"/>
              <a:gd name="connsiteX263" fmla="*/ 9722 w 10000"/>
              <a:gd name="connsiteY263" fmla="*/ 855 h 9868"/>
              <a:gd name="connsiteX264" fmla="*/ 9743 w 10000"/>
              <a:gd name="connsiteY264" fmla="*/ 773 h 9868"/>
              <a:gd name="connsiteX265" fmla="*/ 9795 w 10000"/>
              <a:gd name="connsiteY265" fmla="*/ 577 h 9868"/>
              <a:gd name="connsiteX266" fmla="*/ 9884 w 10000"/>
              <a:gd name="connsiteY266" fmla="*/ 275 h 9868"/>
              <a:gd name="connsiteX267" fmla="*/ 9955 w 10000"/>
              <a:gd name="connsiteY267" fmla="*/ 87 h 9868"/>
              <a:gd name="connsiteX268" fmla="*/ 10000 w 10000"/>
              <a:gd name="connsiteY268" fmla="*/ 0 h 9868"/>
              <a:gd name="connsiteX0" fmla="*/ 449 w 10000"/>
              <a:gd name="connsiteY0" fmla="*/ 9852 h 9852"/>
              <a:gd name="connsiteX1" fmla="*/ 569 w 10000"/>
              <a:gd name="connsiteY1" fmla="*/ 9688 h 9852"/>
              <a:gd name="connsiteX2" fmla="*/ 675 w 10000"/>
              <a:gd name="connsiteY2" fmla="*/ 9514 h 9852"/>
              <a:gd name="connsiteX3" fmla="*/ 769 w 10000"/>
              <a:gd name="connsiteY3" fmla="*/ 9320 h 9852"/>
              <a:gd name="connsiteX4" fmla="*/ 846 w 10000"/>
              <a:gd name="connsiteY4" fmla="*/ 9116 h 9852"/>
              <a:gd name="connsiteX5" fmla="*/ 905 w 10000"/>
              <a:gd name="connsiteY5" fmla="*/ 8895 h 9852"/>
              <a:gd name="connsiteX6" fmla="*/ 926 w 10000"/>
              <a:gd name="connsiteY6" fmla="*/ 8779 h 9852"/>
              <a:gd name="connsiteX7" fmla="*/ 942 w 10000"/>
              <a:gd name="connsiteY7" fmla="*/ 8685 h 9852"/>
              <a:gd name="connsiteX8" fmla="*/ 958 w 10000"/>
              <a:gd name="connsiteY8" fmla="*/ 8493 h 9852"/>
              <a:gd name="connsiteX9" fmla="*/ 961 w 10000"/>
              <a:gd name="connsiteY9" fmla="*/ 8307 h 9852"/>
              <a:gd name="connsiteX10" fmla="*/ 944 w 10000"/>
              <a:gd name="connsiteY10" fmla="*/ 8117 h 9852"/>
              <a:gd name="connsiteX11" fmla="*/ 912 w 10000"/>
              <a:gd name="connsiteY11" fmla="*/ 7935 h 9852"/>
              <a:gd name="connsiteX12" fmla="*/ 861 w 10000"/>
              <a:gd name="connsiteY12" fmla="*/ 7758 h 9852"/>
              <a:gd name="connsiteX13" fmla="*/ 795 w 10000"/>
              <a:gd name="connsiteY13" fmla="*/ 7596 h 9852"/>
              <a:gd name="connsiteX14" fmla="*/ 709 w 10000"/>
              <a:gd name="connsiteY14" fmla="*/ 7441 h 9852"/>
              <a:gd name="connsiteX15" fmla="*/ 657 w 10000"/>
              <a:gd name="connsiteY15" fmla="*/ 7369 h 9852"/>
              <a:gd name="connsiteX16" fmla="*/ 625 w 10000"/>
              <a:gd name="connsiteY16" fmla="*/ 7329 h 9852"/>
              <a:gd name="connsiteX17" fmla="*/ 557 w 10000"/>
              <a:gd name="connsiteY17" fmla="*/ 7263 h 9852"/>
              <a:gd name="connsiteX18" fmla="*/ 492 w 10000"/>
              <a:gd name="connsiteY18" fmla="*/ 7215 h 9852"/>
              <a:gd name="connsiteX19" fmla="*/ 427 w 10000"/>
              <a:gd name="connsiteY19" fmla="*/ 7186 h 9852"/>
              <a:gd name="connsiteX20" fmla="*/ 365 w 10000"/>
              <a:gd name="connsiteY20" fmla="*/ 7175 h 9852"/>
              <a:gd name="connsiteX21" fmla="*/ 304 w 10000"/>
              <a:gd name="connsiteY21" fmla="*/ 7180 h 9852"/>
              <a:gd name="connsiteX22" fmla="*/ 245 w 10000"/>
              <a:gd name="connsiteY22" fmla="*/ 7200 h 9852"/>
              <a:gd name="connsiteX23" fmla="*/ 191 w 10000"/>
              <a:gd name="connsiteY23" fmla="*/ 7234 h 9852"/>
              <a:gd name="connsiteX24" fmla="*/ 144 w 10000"/>
              <a:gd name="connsiteY24" fmla="*/ 7281 h 9852"/>
              <a:gd name="connsiteX25" fmla="*/ 101 w 10000"/>
              <a:gd name="connsiteY25" fmla="*/ 7344 h 9852"/>
              <a:gd name="connsiteX26" fmla="*/ 66 w 10000"/>
              <a:gd name="connsiteY26" fmla="*/ 7418 h 9852"/>
              <a:gd name="connsiteX27" fmla="*/ 35 w 10000"/>
              <a:gd name="connsiteY27" fmla="*/ 7501 h 9852"/>
              <a:gd name="connsiteX28" fmla="*/ 16 w 10000"/>
              <a:gd name="connsiteY28" fmla="*/ 7596 h 9852"/>
              <a:gd name="connsiteX29" fmla="*/ 3 w 10000"/>
              <a:gd name="connsiteY29" fmla="*/ 7695 h 9852"/>
              <a:gd name="connsiteX30" fmla="*/ 0 w 10000"/>
              <a:gd name="connsiteY30" fmla="*/ 7804 h 9852"/>
              <a:gd name="connsiteX31" fmla="*/ 7 w 10000"/>
              <a:gd name="connsiteY31" fmla="*/ 7918 h 9852"/>
              <a:gd name="connsiteX32" fmla="*/ 14 w 10000"/>
              <a:gd name="connsiteY32" fmla="*/ 7976 h 9852"/>
              <a:gd name="connsiteX33" fmla="*/ 29 w 10000"/>
              <a:gd name="connsiteY33" fmla="*/ 8078 h 9852"/>
              <a:gd name="connsiteX34" fmla="*/ 76 w 10000"/>
              <a:gd name="connsiteY34" fmla="*/ 8269 h 9852"/>
              <a:gd name="connsiteX35" fmla="*/ 138 w 10000"/>
              <a:gd name="connsiteY35" fmla="*/ 8456 h 9852"/>
              <a:gd name="connsiteX36" fmla="*/ 214 w 10000"/>
              <a:gd name="connsiteY36" fmla="*/ 8634 h 9852"/>
              <a:gd name="connsiteX37" fmla="*/ 304 w 10000"/>
              <a:gd name="connsiteY37" fmla="*/ 8800 h 9852"/>
              <a:gd name="connsiteX38" fmla="*/ 401 w 10000"/>
              <a:gd name="connsiteY38" fmla="*/ 8956 h 9852"/>
              <a:gd name="connsiteX39" fmla="*/ 510 w 10000"/>
              <a:gd name="connsiteY39" fmla="*/ 9104 h 9852"/>
              <a:gd name="connsiteX40" fmla="*/ 630 w 10000"/>
              <a:gd name="connsiteY40" fmla="*/ 9241 h 9852"/>
              <a:gd name="connsiteX41" fmla="*/ 754 w 10000"/>
              <a:gd name="connsiteY41" fmla="*/ 9367 h 9852"/>
              <a:gd name="connsiteX42" fmla="*/ 886 w 10000"/>
              <a:gd name="connsiteY42" fmla="*/ 9476 h 9852"/>
              <a:gd name="connsiteX43" fmla="*/ 1019 w 10000"/>
              <a:gd name="connsiteY43" fmla="*/ 9573 h 9852"/>
              <a:gd name="connsiteX44" fmla="*/ 1157 w 10000"/>
              <a:gd name="connsiteY44" fmla="*/ 9658 h 9852"/>
              <a:gd name="connsiteX45" fmla="*/ 1294 w 10000"/>
              <a:gd name="connsiteY45" fmla="*/ 9728 h 9852"/>
              <a:gd name="connsiteX46" fmla="*/ 1434 w 10000"/>
              <a:gd name="connsiteY46" fmla="*/ 9782 h 9852"/>
              <a:gd name="connsiteX47" fmla="*/ 1571 w 10000"/>
              <a:gd name="connsiteY47" fmla="*/ 9818 h 9852"/>
              <a:gd name="connsiteX48" fmla="*/ 1705 w 10000"/>
              <a:gd name="connsiteY48" fmla="*/ 9841 h 9852"/>
              <a:gd name="connsiteX49" fmla="*/ 1769 w 10000"/>
              <a:gd name="connsiteY49" fmla="*/ 9842 h 9852"/>
              <a:gd name="connsiteX50" fmla="*/ 1844 w 10000"/>
              <a:gd name="connsiteY50" fmla="*/ 9841 h 9852"/>
              <a:gd name="connsiteX51" fmla="*/ 1992 w 10000"/>
              <a:gd name="connsiteY51" fmla="*/ 9817 h 9852"/>
              <a:gd name="connsiteX52" fmla="*/ 2129 w 10000"/>
              <a:gd name="connsiteY52" fmla="*/ 9766 h 9852"/>
              <a:gd name="connsiteX53" fmla="*/ 2263 w 10000"/>
              <a:gd name="connsiteY53" fmla="*/ 9688 h 9852"/>
              <a:gd name="connsiteX54" fmla="*/ 2382 w 10000"/>
              <a:gd name="connsiteY54" fmla="*/ 9587 h 9852"/>
              <a:gd name="connsiteX55" fmla="*/ 2491 w 10000"/>
              <a:gd name="connsiteY55" fmla="*/ 9454 h 9852"/>
              <a:gd name="connsiteX56" fmla="*/ 2561 w 10000"/>
              <a:gd name="connsiteY56" fmla="*/ 9341 h 9852"/>
              <a:gd name="connsiteX57" fmla="*/ 2602 w 10000"/>
              <a:gd name="connsiteY57" fmla="*/ 9256 h 9852"/>
              <a:gd name="connsiteX58" fmla="*/ 2639 w 10000"/>
              <a:gd name="connsiteY58" fmla="*/ 9165 h 9852"/>
              <a:gd name="connsiteX59" fmla="*/ 2674 w 10000"/>
              <a:gd name="connsiteY59" fmla="*/ 9068 h 9852"/>
              <a:gd name="connsiteX60" fmla="*/ 2687 w 10000"/>
              <a:gd name="connsiteY60" fmla="*/ 9015 h 9852"/>
              <a:gd name="connsiteX61" fmla="*/ 2706 w 10000"/>
              <a:gd name="connsiteY61" fmla="*/ 8933 h 9852"/>
              <a:gd name="connsiteX62" fmla="*/ 2736 w 10000"/>
              <a:gd name="connsiteY62" fmla="*/ 8770 h 9852"/>
              <a:gd name="connsiteX63" fmla="*/ 2750 w 10000"/>
              <a:gd name="connsiteY63" fmla="*/ 8619 h 9852"/>
              <a:gd name="connsiteX64" fmla="*/ 2754 w 10000"/>
              <a:gd name="connsiteY64" fmla="*/ 8470 h 9852"/>
              <a:gd name="connsiteX65" fmla="*/ 2746 w 10000"/>
              <a:gd name="connsiteY65" fmla="*/ 8329 h 9852"/>
              <a:gd name="connsiteX66" fmla="*/ 2727 w 10000"/>
              <a:gd name="connsiteY66" fmla="*/ 8191 h 9852"/>
              <a:gd name="connsiteX67" fmla="*/ 2700 w 10000"/>
              <a:gd name="connsiteY67" fmla="*/ 8054 h 9852"/>
              <a:gd name="connsiteX68" fmla="*/ 2665 w 10000"/>
              <a:gd name="connsiteY68" fmla="*/ 7924 h 9852"/>
              <a:gd name="connsiteX69" fmla="*/ 2600 w 10000"/>
              <a:gd name="connsiteY69" fmla="*/ 7731 h 9852"/>
              <a:gd name="connsiteX70" fmla="*/ 2496 w 10000"/>
              <a:gd name="connsiteY70" fmla="*/ 7478 h 9852"/>
              <a:gd name="connsiteX71" fmla="*/ 2319 w 10000"/>
              <a:gd name="connsiteY71" fmla="*/ 7104 h 9852"/>
              <a:gd name="connsiteX72" fmla="*/ 2199 w 10000"/>
              <a:gd name="connsiteY72" fmla="*/ 6841 h 9852"/>
              <a:gd name="connsiteX73" fmla="*/ 2032 w 10000"/>
              <a:gd name="connsiteY73" fmla="*/ 6488 h 9852"/>
              <a:gd name="connsiteX74" fmla="*/ 1728 w 10000"/>
              <a:gd name="connsiteY74" fmla="*/ 5841 h 9852"/>
              <a:gd name="connsiteX75" fmla="*/ 1579 w 10000"/>
              <a:gd name="connsiteY75" fmla="*/ 5491 h 9852"/>
              <a:gd name="connsiteX76" fmla="*/ 1484 w 10000"/>
              <a:gd name="connsiteY76" fmla="*/ 5252 h 9852"/>
              <a:gd name="connsiteX77" fmla="*/ 1399 w 10000"/>
              <a:gd name="connsiteY77" fmla="*/ 5010 h 9852"/>
              <a:gd name="connsiteX78" fmla="*/ 1327 w 10000"/>
              <a:gd name="connsiteY78" fmla="*/ 4766 h 9852"/>
              <a:gd name="connsiteX79" fmla="*/ 1272 w 10000"/>
              <a:gd name="connsiteY79" fmla="*/ 4520 h 9852"/>
              <a:gd name="connsiteX80" fmla="*/ 1232 w 10000"/>
              <a:gd name="connsiteY80" fmla="*/ 4278 h 9852"/>
              <a:gd name="connsiteX81" fmla="*/ 1213 w 10000"/>
              <a:gd name="connsiteY81" fmla="*/ 4040 h 9852"/>
              <a:gd name="connsiteX82" fmla="*/ 1216 w 10000"/>
              <a:gd name="connsiteY82" fmla="*/ 3864 h 9852"/>
              <a:gd name="connsiteX83" fmla="*/ 1225 w 10000"/>
              <a:gd name="connsiteY83" fmla="*/ 3752 h 9852"/>
              <a:gd name="connsiteX84" fmla="*/ 1241 w 10000"/>
              <a:gd name="connsiteY84" fmla="*/ 3638 h 9852"/>
              <a:gd name="connsiteX85" fmla="*/ 1267 w 10000"/>
              <a:gd name="connsiteY85" fmla="*/ 3529 h 9852"/>
              <a:gd name="connsiteX86" fmla="*/ 1296 w 10000"/>
              <a:gd name="connsiteY86" fmla="*/ 3420 h 9852"/>
              <a:gd name="connsiteX87" fmla="*/ 1337 w 10000"/>
              <a:gd name="connsiteY87" fmla="*/ 3315 h 9852"/>
              <a:gd name="connsiteX88" fmla="*/ 1359 w 10000"/>
              <a:gd name="connsiteY88" fmla="*/ 3265 h 9852"/>
              <a:gd name="connsiteX89" fmla="*/ 1392 w 10000"/>
              <a:gd name="connsiteY89" fmla="*/ 3192 h 9852"/>
              <a:gd name="connsiteX90" fmla="*/ 1470 w 10000"/>
              <a:gd name="connsiteY90" fmla="*/ 3070 h 9852"/>
              <a:gd name="connsiteX91" fmla="*/ 1560 w 10000"/>
              <a:gd name="connsiteY91" fmla="*/ 2961 h 9852"/>
              <a:gd name="connsiteX92" fmla="*/ 1657 w 10000"/>
              <a:gd name="connsiteY92" fmla="*/ 2873 h 9852"/>
              <a:gd name="connsiteX93" fmla="*/ 1762 w 10000"/>
              <a:gd name="connsiteY93" fmla="*/ 2799 h 9852"/>
              <a:gd name="connsiteX94" fmla="*/ 1874 w 10000"/>
              <a:gd name="connsiteY94" fmla="*/ 2739 h 9852"/>
              <a:gd name="connsiteX95" fmla="*/ 1992 w 10000"/>
              <a:gd name="connsiteY95" fmla="*/ 2698 h 9852"/>
              <a:gd name="connsiteX96" fmla="*/ 2110 w 10000"/>
              <a:gd name="connsiteY96" fmla="*/ 2668 h 9852"/>
              <a:gd name="connsiteX97" fmla="*/ 2234 w 10000"/>
              <a:gd name="connsiteY97" fmla="*/ 2651 h 9852"/>
              <a:gd name="connsiteX98" fmla="*/ 2359 w 10000"/>
              <a:gd name="connsiteY98" fmla="*/ 2646 h 9852"/>
              <a:gd name="connsiteX99" fmla="*/ 2485 w 10000"/>
              <a:gd name="connsiteY99" fmla="*/ 2652 h 9852"/>
              <a:gd name="connsiteX100" fmla="*/ 2607 w 10000"/>
              <a:gd name="connsiteY100" fmla="*/ 2670 h 9852"/>
              <a:gd name="connsiteX101" fmla="*/ 2727 w 10000"/>
              <a:gd name="connsiteY101" fmla="*/ 2698 h 9852"/>
              <a:gd name="connsiteX102" fmla="*/ 2844 w 10000"/>
              <a:gd name="connsiteY102" fmla="*/ 2733 h 9852"/>
              <a:gd name="connsiteX103" fmla="*/ 2957 w 10000"/>
              <a:gd name="connsiteY103" fmla="*/ 2777 h 9852"/>
              <a:gd name="connsiteX104" fmla="*/ 3061 w 10000"/>
              <a:gd name="connsiteY104" fmla="*/ 2830 h 9852"/>
              <a:gd name="connsiteX105" fmla="*/ 3113 w 10000"/>
              <a:gd name="connsiteY105" fmla="*/ 2859 h 9852"/>
              <a:gd name="connsiteX106" fmla="*/ 3168 w 10000"/>
              <a:gd name="connsiteY106" fmla="*/ 2893 h 9852"/>
              <a:gd name="connsiteX107" fmla="*/ 3282 w 10000"/>
              <a:gd name="connsiteY107" fmla="*/ 2972 h 9852"/>
              <a:gd name="connsiteX108" fmla="*/ 3389 w 10000"/>
              <a:gd name="connsiteY108" fmla="*/ 3059 h 9852"/>
              <a:gd name="connsiteX109" fmla="*/ 3495 w 10000"/>
              <a:gd name="connsiteY109" fmla="*/ 3153 h 9852"/>
              <a:gd name="connsiteX110" fmla="*/ 3648 w 10000"/>
              <a:gd name="connsiteY110" fmla="*/ 3311 h 9852"/>
              <a:gd name="connsiteX111" fmla="*/ 3842 w 10000"/>
              <a:gd name="connsiteY111" fmla="*/ 3545 h 9852"/>
              <a:gd name="connsiteX112" fmla="*/ 4016 w 10000"/>
              <a:gd name="connsiteY112" fmla="*/ 3803 h 9852"/>
              <a:gd name="connsiteX113" fmla="*/ 4176 w 10000"/>
              <a:gd name="connsiteY113" fmla="*/ 4083 h 9852"/>
              <a:gd name="connsiteX114" fmla="*/ 4321 w 10000"/>
              <a:gd name="connsiteY114" fmla="*/ 4380 h 9852"/>
              <a:gd name="connsiteX115" fmla="*/ 4442 w 10000"/>
              <a:gd name="connsiteY115" fmla="*/ 4688 h 9852"/>
              <a:gd name="connsiteX116" fmla="*/ 4494 w 10000"/>
              <a:gd name="connsiteY116" fmla="*/ 4850 h 9852"/>
              <a:gd name="connsiteX117" fmla="*/ 4534 w 10000"/>
              <a:gd name="connsiteY117" fmla="*/ 4968 h 9852"/>
              <a:gd name="connsiteX118" fmla="*/ 4599 w 10000"/>
              <a:gd name="connsiteY118" fmla="*/ 5213 h 9852"/>
              <a:gd name="connsiteX119" fmla="*/ 4653 w 10000"/>
              <a:gd name="connsiteY119" fmla="*/ 5459 h 9852"/>
              <a:gd name="connsiteX120" fmla="*/ 4697 w 10000"/>
              <a:gd name="connsiteY120" fmla="*/ 5708 h 9852"/>
              <a:gd name="connsiteX121" fmla="*/ 4756 w 10000"/>
              <a:gd name="connsiteY121" fmla="*/ 6087 h 9852"/>
              <a:gd name="connsiteX122" fmla="*/ 4829 w 10000"/>
              <a:gd name="connsiteY122" fmla="*/ 6592 h 9852"/>
              <a:gd name="connsiteX123" fmla="*/ 4888 w 10000"/>
              <a:gd name="connsiteY123" fmla="*/ 6966 h 9852"/>
              <a:gd name="connsiteX124" fmla="*/ 4933 w 10000"/>
              <a:gd name="connsiteY124" fmla="*/ 7213 h 9852"/>
              <a:gd name="connsiteX125" fmla="*/ 4988 w 10000"/>
              <a:gd name="connsiteY125" fmla="*/ 7453 h 9852"/>
              <a:gd name="connsiteX126" fmla="*/ 5052 w 10000"/>
              <a:gd name="connsiteY126" fmla="*/ 7692 h 9852"/>
              <a:gd name="connsiteX127" fmla="*/ 5128 w 10000"/>
              <a:gd name="connsiteY127" fmla="*/ 7923 h 9852"/>
              <a:gd name="connsiteX128" fmla="*/ 5218 w 10000"/>
              <a:gd name="connsiteY128" fmla="*/ 8143 h 9852"/>
              <a:gd name="connsiteX129" fmla="*/ 5328 w 10000"/>
              <a:gd name="connsiteY129" fmla="*/ 8359 h 9852"/>
              <a:gd name="connsiteX130" fmla="*/ 5455 w 10000"/>
              <a:gd name="connsiteY130" fmla="*/ 8563 h 9852"/>
              <a:gd name="connsiteX131" fmla="*/ 5527 w 10000"/>
              <a:gd name="connsiteY131" fmla="*/ 8661 h 9852"/>
              <a:gd name="connsiteX132" fmla="*/ 5558 w 10000"/>
              <a:gd name="connsiteY132" fmla="*/ 8702 h 9852"/>
              <a:gd name="connsiteX133" fmla="*/ 5626 w 10000"/>
              <a:gd name="connsiteY133" fmla="*/ 8775 h 9852"/>
              <a:gd name="connsiteX134" fmla="*/ 5693 w 10000"/>
              <a:gd name="connsiteY134" fmla="*/ 8839 h 9852"/>
              <a:gd name="connsiteX135" fmla="*/ 5762 w 10000"/>
              <a:gd name="connsiteY135" fmla="*/ 8894 h 9852"/>
              <a:gd name="connsiteX136" fmla="*/ 5830 w 10000"/>
              <a:gd name="connsiteY136" fmla="*/ 8936 h 9852"/>
              <a:gd name="connsiteX137" fmla="*/ 5901 w 10000"/>
              <a:gd name="connsiteY137" fmla="*/ 8967 h 9852"/>
              <a:gd name="connsiteX138" fmla="*/ 5971 w 10000"/>
              <a:gd name="connsiteY138" fmla="*/ 8991 h 9852"/>
              <a:gd name="connsiteX139" fmla="*/ 6043 w 10000"/>
              <a:gd name="connsiteY139" fmla="*/ 9004 h 9852"/>
              <a:gd name="connsiteX140" fmla="*/ 6114 w 10000"/>
              <a:gd name="connsiteY140" fmla="*/ 9004 h 9852"/>
              <a:gd name="connsiteX141" fmla="*/ 6185 w 10000"/>
              <a:gd name="connsiteY141" fmla="*/ 8995 h 9852"/>
              <a:gd name="connsiteX142" fmla="*/ 6256 w 10000"/>
              <a:gd name="connsiteY142" fmla="*/ 8973 h 9852"/>
              <a:gd name="connsiteX143" fmla="*/ 6326 w 10000"/>
              <a:gd name="connsiteY143" fmla="*/ 8944 h 9852"/>
              <a:gd name="connsiteX144" fmla="*/ 6397 w 10000"/>
              <a:gd name="connsiteY144" fmla="*/ 8907 h 9852"/>
              <a:gd name="connsiteX145" fmla="*/ 6466 w 10000"/>
              <a:gd name="connsiteY145" fmla="*/ 8853 h 9852"/>
              <a:gd name="connsiteX146" fmla="*/ 6535 w 10000"/>
              <a:gd name="connsiteY146" fmla="*/ 8793 h 9852"/>
              <a:gd name="connsiteX147" fmla="*/ 6603 w 10000"/>
              <a:gd name="connsiteY147" fmla="*/ 8721 h 9852"/>
              <a:gd name="connsiteX148" fmla="*/ 6637 w 10000"/>
              <a:gd name="connsiteY148" fmla="*/ 8681 h 9852"/>
              <a:gd name="connsiteX149" fmla="*/ 6667 w 10000"/>
              <a:gd name="connsiteY149" fmla="*/ 8644 h 9852"/>
              <a:gd name="connsiteX150" fmla="*/ 6721 w 10000"/>
              <a:gd name="connsiteY150" fmla="*/ 8566 h 9852"/>
              <a:gd name="connsiteX151" fmla="*/ 6766 w 10000"/>
              <a:gd name="connsiteY151" fmla="*/ 8482 h 9852"/>
              <a:gd name="connsiteX152" fmla="*/ 6805 w 10000"/>
              <a:gd name="connsiteY152" fmla="*/ 8396 h 9852"/>
              <a:gd name="connsiteX153" fmla="*/ 6853 w 10000"/>
              <a:gd name="connsiteY153" fmla="*/ 8261 h 9852"/>
              <a:gd name="connsiteX154" fmla="*/ 6901 w 10000"/>
              <a:gd name="connsiteY154" fmla="*/ 8072 h 9852"/>
              <a:gd name="connsiteX155" fmla="*/ 6931 w 10000"/>
              <a:gd name="connsiteY155" fmla="*/ 7875 h 9852"/>
              <a:gd name="connsiteX156" fmla="*/ 6950 w 10000"/>
              <a:gd name="connsiteY156" fmla="*/ 7670 h 9852"/>
              <a:gd name="connsiteX157" fmla="*/ 6966 w 10000"/>
              <a:gd name="connsiteY157" fmla="*/ 7358 h 9852"/>
              <a:gd name="connsiteX158" fmla="*/ 6974 w 10000"/>
              <a:gd name="connsiteY158" fmla="*/ 7150 h 9852"/>
              <a:gd name="connsiteX159" fmla="*/ 6987 w 10000"/>
              <a:gd name="connsiteY159" fmla="*/ 6869 h 9852"/>
              <a:gd name="connsiteX160" fmla="*/ 7001 w 10000"/>
              <a:gd name="connsiteY160" fmla="*/ 6304 h 9852"/>
              <a:gd name="connsiteX161" fmla="*/ 7001 w 10000"/>
              <a:gd name="connsiteY161" fmla="*/ 5737 h 9852"/>
              <a:gd name="connsiteX162" fmla="*/ 6990 w 10000"/>
              <a:gd name="connsiteY162" fmla="*/ 5173 h 9852"/>
              <a:gd name="connsiteX163" fmla="*/ 6981 w 10000"/>
              <a:gd name="connsiteY163" fmla="*/ 4891 h 9852"/>
              <a:gd name="connsiteX164" fmla="*/ 6978 w 10000"/>
              <a:gd name="connsiteY164" fmla="*/ 4826 h 9852"/>
              <a:gd name="connsiteX165" fmla="*/ 6965 w 10000"/>
              <a:gd name="connsiteY165" fmla="*/ 4688 h 9852"/>
              <a:gd name="connsiteX166" fmla="*/ 6946 w 10000"/>
              <a:gd name="connsiteY166" fmla="*/ 4557 h 9852"/>
              <a:gd name="connsiteX167" fmla="*/ 6916 w 10000"/>
              <a:gd name="connsiteY167" fmla="*/ 4429 h 9852"/>
              <a:gd name="connsiteX168" fmla="*/ 6885 w 10000"/>
              <a:gd name="connsiteY168" fmla="*/ 4306 h 9852"/>
              <a:gd name="connsiteX169" fmla="*/ 6844 w 10000"/>
              <a:gd name="connsiteY169" fmla="*/ 4186 h 9852"/>
              <a:gd name="connsiteX170" fmla="*/ 6796 w 10000"/>
              <a:gd name="connsiteY170" fmla="*/ 4071 h 9852"/>
              <a:gd name="connsiteX171" fmla="*/ 6744 w 10000"/>
              <a:gd name="connsiteY171" fmla="*/ 3963 h 9852"/>
              <a:gd name="connsiteX172" fmla="*/ 6684 w 10000"/>
              <a:gd name="connsiteY172" fmla="*/ 3864 h 9852"/>
              <a:gd name="connsiteX173" fmla="*/ 6619 w 10000"/>
              <a:gd name="connsiteY173" fmla="*/ 3774 h 9852"/>
              <a:gd name="connsiteX174" fmla="*/ 6547 w 10000"/>
              <a:gd name="connsiteY174" fmla="*/ 3692 h 9852"/>
              <a:gd name="connsiteX175" fmla="*/ 6470 w 10000"/>
              <a:gd name="connsiteY175" fmla="*/ 3618 h 9852"/>
              <a:gd name="connsiteX176" fmla="*/ 6390 w 10000"/>
              <a:gd name="connsiteY176" fmla="*/ 3557 h 9852"/>
              <a:gd name="connsiteX177" fmla="*/ 6304 w 10000"/>
              <a:gd name="connsiteY177" fmla="*/ 3503 h 9852"/>
              <a:gd name="connsiteX178" fmla="*/ 6212 w 10000"/>
              <a:gd name="connsiteY178" fmla="*/ 3467 h 9852"/>
              <a:gd name="connsiteX179" fmla="*/ 6115 w 10000"/>
              <a:gd name="connsiteY179" fmla="*/ 3443 h 9852"/>
              <a:gd name="connsiteX180" fmla="*/ 6064 w 10000"/>
              <a:gd name="connsiteY180" fmla="*/ 3438 h 9852"/>
              <a:gd name="connsiteX181" fmla="*/ 6039 w 10000"/>
              <a:gd name="connsiteY181" fmla="*/ 3437 h 9852"/>
              <a:gd name="connsiteX182" fmla="*/ 5986 w 10000"/>
              <a:gd name="connsiteY182" fmla="*/ 3442 h 9852"/>
              <a:gd name="connsiteX183" fmla="*/ 5934 w 10000"/>
              <a:gd name="connsiteY183" fmla="*/ 3457 h 9852"/>
              <a:gd name="connsiteX184" fmla="*/ 5884 w 10000"/>
              <a:gd name="connsiteY184" fmla="*/ 3483 h 9852"/>
              <a:gd name="connsiteX185" fmla="*/ 5837 w 10000"/>
              <a:gd name="connsiteY185" fmla="*/ 3520 h 9852"/>
              <a:gd name="connsiteX186" fmla="*/ 5796 w 10000"/>
              <a:gd name="connsiteY186" fmla="*/ 3566 h 9852"/>
              <a:gd name="connsiteX187" fmla="*/ 5763 w 10000"/>
              <a:gd name="connsiteY187" fmla="*/ 3621 h 9852"/>
              <a:gd name="connsiteX188" fmla="*/ 5738 w 10000"/>
              <a:gd name="connsiteY188" fmla="*/ 3684 h 9852"/>
              <a:gd name="connsiteX189" fmla="*/ 5729 w 10000"/>
              <a:gd name="connsiteY189" fmla="*/ 3717 h 9852"/>
              <a:gd name="connsiteX190" fmla="*/ 5725 w 10000"/>
              <a:gd name="connsiteY190" fmla="*/ 3745 h 9852"/>
              <a:gd name="connsiteX191" fmla="*/ 5719 w 10000"/>
              <a:gd name="connsiteY191" fmla="*/ 3800 h 9852"/>
              <a:gd name="connsiteX192" fmla="*/ 5724 w 10000"/>
              <a:gd name="connsiteY192" fmla="*/ 3884 h 9852"/>
              <a:gd name="connsiteX193" fmla="*/ 5745 w 10000"/>
              <a:gd name="connsiteY193" fmla="*/ 3995 h 9852"/>
              <a:gd name="connsiteX194" fmla="*/ 5786 w 10000"/>
              <a:gd name="connsiteY194" fmla="*/ 4092 h 9852"/>
              <a:gd name="connsiteX195" fmla="*/ 5811 w 10000"/>
              <a:gd name="connsiteY195" fmla="*/ 4137 h 9852"/>
              <a:gd name="connsiteX196" fmla="*/ 5860 w 10000"/>
              <a:gd name="connsiteY196" fmla="*/ 4212 h 9852"/>
              <a:gd name="connsiteX197" fmla="*/ 5960 w 10000"/>
              <a:gd name="connsiteY197" fmla="*/ 4336 h 9852"/>
              <a:gd name="connsiteX198" fmla="*/ 6061 w 10000"/>
              <a:gd name="connsiteY198" fmla="*/ 4439 h 9852"/>
              <a:gd name="connsiteX199" fmla="*/ 6167 w 10000"/>
              <a:gd name="connsiteY199" fmla="*/ 4520 h 9852"/>
              <a:gd name="connsiteX200" fmla="*/ 6272 w 10000"/>
              <a:gd name="connsiteY200" fmla="*/ 4573 h 9852"/>
              <a:gd name="connsiteX201" fmla="*/ 6380 w 10000"/>
              <a:gd name="connsiteY201" fmla="*/ 4608 h 9852"/>
              <a:gd name="connsiteX202" fmla="*/ 6488 w 10000"/>
              <a:gd name="connsiteY202" fmla="*/ 4621 h 9852"/>
              <a:gd name="connsiteX203" fmla="*/ 6596 w 10000"/>
              <a:gd name="connsiteY203" fmla="*/ 4611 h 9852"/>
              <a:gd name="connsiteX204" fmla="*/ 6703 w 10000"/>
              <a:gd name="connsiteY204" fmla="*/ 4586 h 9852"/>
              <a:gd name="connsiteX205" fmla="*/ 6810 w 10000"/>
              <a:gd name="connsiteY205" fmla="*/ 4538 h 9852"/>
              <a:gd name="connsiteX206" fmla="*/ 6915 w 10000"/>
              <a:gd name="connsiteY206" fmla="*/ 4480 h 9852"/>
              <a:gd name="connsiteX207" fmla="*/ 7018 w 10000"/>
              <a:gd name="connsiteY207" fmla="*/ 4400 h 9852"/>
              <a:gd name="connsiteX208" fmla="*/ 7116 w 10000"/>
              <a:gd name="connsiteY208" fmla="*/ 4307 h 9852"/>
              <a:gd name="connsiteX209" fmla="*/ 7213 w 10000"/>
              <a:gd name="connsiteY209" fmla="*/ 4199 h 9852"/>
              <a:gd name="connsiteX210" fmla="*/ 7306 w 10000"/>
              <a:gd name="connsiteY210" fmla="*/ 4081 h 9852"/>
              <a:gd name="connsiteX211" fmla="*/ 7391 w 10000"/>
              <a:gd name="connsiteY211" fmla="*/ 3948 h 9852"/>
              <a:gd name="connsiteX212" fmla="*/ 7433 w 10000"/>
              <a:gd name="connsiteY212" fmla="*/ 3878 h 9852"/>
              <a:gd name="connsiteX213" fmla="*/ 7506 w 10000"/>
              <a:gd name="connsiteY213" fmla="*/ 3746 h 9852"/>
              <a:gd name="connsiteX214" fmla="*/ 7640 w 10000"/>
              <a:gd name="connsiteY214" fmla="*/ 3470 h 9852"/>
              <a:gd name="connsiteX215" fmla="*/ 7754 w 10000"/>
              <a:gd name="connsiteY215" fmla="*/ 3174 h 9852"/>
              <a:gd name="connsiteX216" fmla="*/ 7825 w 10000"/>
              <a:gd name="connsiteY216" fmla="*/ 2943 h 9852"/>
              <a:gd name="connsiteX217" fmla="*/ 7868 w 10000"/>
              <a:gd name="connsiteY217" fmla="*/ 2786 h 9852"/>
              <a:gd name="connsiteX218" fmla="*/ 7900 w 10000"/>
              <a:gd name="connsiteY218" fmla="*/ 2626 h 9852"/>
              <a:gd name="connsiteX219" fmla="*/ 7931 w 10000"/>
              <a:gd name="connsiteY219" fmla="*/ 2460 h 9852"/>
              <a:gd name="connsiteX220" fmla="*/ 7952 w 10000"/>
              <a:gd name="connsiteY220" fmla="*/ 2299 h 9852"/>
              <a:gd name="connsiteX221" fmla="*/ 7965 w 10000"/>
              <a:gd name="connsiteY221" fmla="*/ 2133 h 9852"/>
              <a:gd name="connsiteX222" fmla="*/ 7973 w 10000"/>
              <a:gd name="connsiteY222" fmla="*/ 1967 h 9852"/>
              <a:gd name="connsiteX223" fmla="*/ 7971 w 10000"/>
              <a:gd name="connsiteY223" fmla="*/ 1800 h 9852"/>
              <a:gd name="connsiteX224" fmla="*/ 7963 w 10000"/>
              <a:gd name="connsiteY224" fmla="*/ 1632 h 9852"/>
              <a:gd name="connsiteX225" fmla="*/ 7949 w 10000"/>
              <a:gd name="connsiteY225" fmla="*/ 1465 h 9852"/>
              <a:gd name="connsiteX226" fmla="*/ 7937 w 10000"/>
              <a:gd name="connsiteY226" fmla="*/ 1382 h 9852"/>
              <a:gd name="connsiteX227" fmla="*/ 7916 w 10000"/>
              <a:gd name="connsiteY227" fmla="*/ 1269 h 9852"/>
              <a:gd name="connsiteX228" fmla="*/ 7892 w 10000"/>
              <a:gd name="connsiteY228" fmla="*/ 1081 h 9852"/>
              <a:gd name="connsiteX229" fmla="*/ 7883 w 10000"/>
              <a:gd name="connsiteY229" fmla="*/ 954 h 9852"/>
              <a:gd name="connsiteX230" fmla="*/ 7885 w 10000"/>
              <a:gd name="connsiteY230" fmla="*/ 832 h 9852"/>
              <a:gd name="connsiteX231" fmla="*/ 7903 w 10000"/>
              <a:gd name="connsiteY231" fmla="*/ 715 h 9852"/>
              <a:gd name="connsiteX232" fmla="*/ 7934 w 10000"/>
              <a:gd name="connsiteY232" fmla="*/ 638 h 9852"/>
              <a:gd name="connsiteX233" fmla="*/ 7958 w 10000"/>
              <a:gd name="connsiteY233" fmla="*/ 591 h 9852"/>
              <a:gd name="connsiteX234" fmla="*/ 7992 w 10000"/>
              <a:gd name="connsiteY234" fmla="*/ 549 h 9852"/>
              <a:gd name="connsiteX235" fmla="*/ 8030 w 10000"/>
              <a:gd name="connsiteY235" fmla="*/ 513 h 9852"/>
              <a:gd name="connsiteX236" fmla="*/ 8050 w 10000"/>
              <a:gd name="connsiteY236" fmla="*/ 499 h 9852"/>
              <a:gd name="connsiteX237" fmla="*/ 8088 w 10000"/>
              <a:gd name="connsiteY237" fmla="*/ 478 h 9852"/>
              <a:gd name="connsiteX238" fmla="*/ 8159 w 10000"/>
              <a:gd name="connsiteY238" fmla="*/ 463 h 9852"/>
              <a:gd name="connsiteX239" fmla="*/ 8229 w 10000"/>
              <a:gd name="connsiteY239" fmla="*/ 472 h 9852"/>
              <a:gd name="connsiteX240" fmla="*/ 8301 w 10000"/>
              <a:gd name="connsiteY240" fmla="*/ 506 h 9852"/>
              <a:gd name="connsiteX241" fmla="*/ 8370 w 10000"/>
              <a:gd name="connsiteY241" fmla="*/ 555 h 9852"/>
              <a:gd name="connsiteX242" fmla="*/ 8433 w 10000"/>
              <a:gd name="connsiteY242" fmla="*/ 619 h 9852"/>
              <a:gd name="connsiteX243" fmla="*/ 8490 w 10000"/>
              <a:gd name="connsiteY243" fmla="*/ 693 h 9852"/>
              <a:gd name="connsiteX244" fmla="*/ 8538 w 10000"/>
              <a:gd name="connsiteY244" fmla="*/ 767 h 9852"/>
              <a:gd name="connsiteX245" fmla="*/ 8559 w 10000"/>
              <a:gd name="connsiteY245" fmla="*/ 805 h 9852"/>
              <a:gd name="connsiteX246" fmla="*/ 8645 w 10000"/>
              <a:gd name="connsiteY246" fmla="*/ 987 h 9852"/>
              <a:gd name="connsiteX247" fmla="*/ 8792 w 10000"/>
              <a:gd name="connsiteY247" fmla="*/ 1287 h 9852"/>
              <a:gd name="connsiteX248" fmla="*/ 8868 w 10000"/>
              <a:gd name="connsiteY248" fmla="*/ 1419 h 9852"/>
              <a:gd name="connsiteX249" fmla="*/ 8925 w 10000"/>
              <a:gd name="connsiteY249" fmla="*/ 1497 h 9852"/>
              <a:gd name="connsiteX250" fmla="*/ 8982 w 10000"/>
              <a:gd name="connsiteY250" fmla="*/ 1566 h 9852"/>
              <a:gd name="connsiteX251" fmla="*/ 9039 w 10000"/>
              <a:gd name="connsiteY251" fmla="*/ 1616 h 9852"/>
              <a:gd name="connsiteX252" fmla="*/ 9103 w 10000"/>
              <a:gd name="connsiteY252" fmla="*/ 1649 h 9852"/>
              <a:gd name="connsiteX253" fmla="*/ 9168 w 10000"/>
              <a:gd name="connsiteY253" fmla="*/ 1663 h 9852"/>
              <a:gd name="connsiteX254" fmla="*/ 9236 w 10000"/>
              <a:gd name="connsiteY254" fmla="*/ 1654 h 9852"/>
              <a:gd name="connsiteX255" fmla="*/ 9308 w 10000"/>
              <a:gd name="connsiteY255" fmla="*/ 1621 h 9852"/>
              <a:gd name="connsiteX256" fmla="*/ 9384 w 10000"/>
              <a:gd name="connsiteY256" fmla="*/ 1558 h 9852"/>
              <a:gd name="connsiteX257" fmla="*/ 9463 w 10000"/>
              <a:gd name="connsiteY257" fmla="*/ 1463 h 9852"/>
              <a:gd name="connsiteX258" fmla="*/ 9504 w 10000"/>
              <a:gd name="connsiteY258" fmla="*/ 1403 h 9852"/>
              <a:gd name="connsiteX259" fmla="*/ 9544 w 10000"/>
              <a:gd name="connsiteY259" fmla="*/ 1335 h 9852"/>
              <a:gd name="connsiteX260" fmla="*/ 9614 w 10000"/>
              <a:gd name="connsiteY260" fmla="*/ 1191 h 9852"/>
              <a:gd name="connsiteX261" fmla="*/ 9672 w 10000"/>
              <a:gd name="connsiteY261" fmla="*/ 1031 h 9852"/>
              <a:gd name="connsiteX262" fmla="*/ 9722 w 10000"/>
              <a:gd name="connsiteY262" fmla="*/ 866 h 9852"/>
              <a:gd name="connsiteX263" fmla="*/ 9743 w 10000"/>
              <a:gd name="connsiteY263" fmla="*/ 783 h 9852"/>
              <a:gd name="connsiteX264" fmla="*/ 9795 w 10000"/>
              <a:gd name="connsiteY264" fmla="*/ 585 h 9852"/>
              <a:gd name="connsiteX265" fmla="*/ 9884 w 10000"/>
              <a:gd name="connsiteY265" fmla="*/ 279 h 9852"/>
              <a:gd name="connsiteX266" fmla="*/ 9955 w 10000"/>
              <a:gd name="connsiteY266" fmla="*/ 88 h 9852"/>
              <a:gd name="connsiteX267" fmla="*/ 10000 w 10000"/>
              <a:gd name="connsiteY267" fmla="*/ 0 h 9852"/>
              <a:gd name="connsiteX0" fmla="*/ 569 w 10000"/>
              <a:gd name="connsiteY0" fmla="*/ 9834 h 9990"/>
              <a:gd name="connsiteX1" fmla="*/ 675 w 10000"/>
              <a:gd name="connsiteY1" fmla="*/ 9657 h 9990"/>
              <a:gd name="connsiteX2" fmla="*/ 769 w 10000"/>
              <a:gd name="connsiteY2" fmla="*/ 9460 h 9990"/>
              <a:gd name="connsiteX3" fmla="*/ 846 w 10000"/>
              <a:gd name="connsiteY3" fmla="*/ 9253 h 9990"/>
              <a:gd name="connsiteX4" fmla="*/ 905 w 10000"/>
              <a:gd name="connsiteY4" fmla="*/ 9029 h 9990"/>
              <a:gd name="connsiteX5" fmla="*/ 926 w 10000"/>
              <a:gd name="connsiteY5" fmla="*/ 8911 h 9990"/>
              <a:gd name="connsiteX6" fmla="*/ 942 w 10000"/>
              <a:gd name="connsiteY6" fmla="*/ 8815 h 9990"/>
              <a:gd name="connsiteX7" fmla="*/ 958 w 10000"/>
              <a:gd name="connsiteY7" fmla="*/ 8621 h 9990"/>
              <a:gd name="connsiteX8" fmla="*/ 961 w 10000"/>
              <a:gd name="connsiteY8" fmla="*/ 8432 h 9990"/>
              <a:gd name="connsiteX9" fmla="*/ 944 w 10000"/>
              <a:gd name="connsiteY9" fmla="*/ 8239 h 9990"/>
              <a:gd name="connsiteX10" fmla="*/ 912 w 10000"/>
              <a:gd name="connsiteY10" fmla="*/ 8054 h 9990"/>
              <a:gd name="connsiteX11" fmla="*/ 861 w 10000"/>
              <a:gd name="connsiteY11" fmla="*/ 7875 h 9990"/>
              <a:gd name="connsiteX12" fmla="*/ 795 w 10000"/>
              <a:gd name="connsiteY12" fmla="*/ 7710 h 9990"/>
              <a:gd name="connsiteX13" fmla="*/ 709 w 10000"/>
              <a:gd name="connsiteY13" fmla="*/ 7553 h 9990"/>
              <a:gd name="connsiteX14" fmla="*/ 657 w 10000"/>
              <a:gd name="connsiteY14" fmla="*/ 7480 h 9990"/>
              <a:gd name="connsiteX15" fmla="*/ 625 w 10000"/>
              <a:gd name="connsiteY15" fmla="*/ 7439 h 9990"/>
              <a:gd name="connsiteX16" fmla="*/ 557 w 10000"/>
              <a:gd name="connsiteY16" fmla="*/ 7372 h 9990"/>
              <a:gd name="connsiteX17" fmla="*/ 492 w 10000"/>
              <a:gd name="connsiteY17" fmla="*/ 7323 h 9990"/>
              <a:gd name="connsiteX18" fmla="*/ 427 w 10000"/>
              <a:gd name="connsiteY18" fmla="*/ 7294 h 9990"/>
              <a:gd name="connsiteX19" fmla="*/ 365 w 10000"/>
              <a:gd name="connsiteY19" fmla="*/ 7283 h 9990"/>
              <a:gd name="connsiteX20" fmla="*/ 304 w 10000"/>
              <a:gd name="connsiteY20" fmla="*/ 7288 h 9990"/>
              <a:gd name="connsiteX21" fmla="*/ 245 w 10000"/>
              <a:gd name="connsiteY21" fmla="*/ 7308 h 9990"/>
              <a:gd name="connsiteX22" fmla="*/ 191 w 10000"/>
              <a:gd name="connsiteY22" fmla="*/ 7343 h 9990"/>
              <a:gd name="connsiteX23" fmla="*/ 144 w 10000"/>
              <a:gd name="connsiteY23" fmla="*/ 7390 h 9990"/>
              <a:gd name="connsiteX24" fmla="*/ 101 w 10000"/>
              <a:gd name="connsiteY24" fmla="*/ 7454 h 9990"/>
              <a:gd name="connsiteX25" fmla="*/ 66 w 10000"/>
              <a:gd name="connsiteY25" fmla="*/ 7529 h 9990"/>
              <a:gd name="connsiteX26" fmla="*/ 35 w 10000"/>
              <a:gd name="connsiteY26" fmla="*/ 7614 h 9990"/>
              <a:gd name="connsiteX27" fmla="*/ 16 w 10000"/>
              <a:gd name="connsiteY27" fmla="*/ 7710 h 9990"/>
              <a:gd name="connsiteX28" fmla="*/ 3 w 10000"/>
              <a:gd name="connsiteY28" fmla="*/ 7811 h 9990"/>
              <a:gd name="connsiteX29" fmla="*/ 0 w 10000"/>
              <a:gd name="connsiteY29" fmla="*/ 7921 h 9990"/>
              <a:gd name="connsiteX30" fmla="*/ 7 w 10000"/>
              <a:gd name="connsiteY30" fmla="*/ 8037 h 9990"/>
              <a:gd name="connsiteX31" fmla="*/ 14 w 10000"/>
              <a:gd name="connsiteY31" fmla="*/ 8096 h 9990"/>
              <a:gd name="connsiteX32" fmla="*/ 29 w 10000"/>
              <a:gd name="connsiteY32" fmla="*/ 8199 h 9990"/>
              <a:gd name="connsiteX33" fmla="*/ 76 w 10000"/>
              <a:gd name="connsiteY33" fmla="*/ 8393 h 9990"/>
              <a:gd name="connsiteX34" fmla="*/ 138 w 10000"/>
              <a:gd name="connsiteY34" fmla="*/ 8583 h 9990"/>
              <a:gd name="connsiteX35" fmla="*/ 214 w 10000"/>
              <a:gd name="connsiteY35" fmla="*/ 8764 h 9990"/>
              <a:gd name="connsiteX36" fmla="*/ 304 w 10000"/>
              <a:gd name="connsiteY36" fmla="*/ 8932 h 9990"/>
              <a:gd name="connsiteX37" fmla="*/ 401 w 10000"/>
              <a:gd name="connsiteY37" fmla="*/ 9091 h 9990"/>
              <a:gd name="connsiteX38" fmla="*/ 510 w 10000"/>
              <a:gd name="connsiteY38" fmla="*/ 9241 h 9990"/>
              <a:gd name="connsiteX39" fmla="*/ 630 w 10000"/>
              <a:gd name="connsiteY39" fmla="*/ 9380 h 9990"/>
              <a:gd name="connsiteX40" fmla="*/ 754 w 10000"/>
              <a:gd name="connsiteY40" fmla="*/ 9508 h 9990"/>
              <a:gd name="connsiteX41" fmla="*/ 886 w 10000"/>
              <a:gd name="connsiteY41" fmla="*/ 9618 h 9990"/>
              <a:gd name="connsiteX42" fmla="*/ 1019 w 10000"/>
              <a:gd name="connsiteY42" fmla="*/ 9717 h 9990"/>
              <a:gd name="connsiteX43" fmla="*/ 1157 w 10000"/>
              <a:gd name="connsiteY43" fmla="*/ 9803 h 9990"/>
              <a:gd name="connsiteX44" fmla="*/ 1294 w 10000"/>
              <a:gd name="connsiteY44" fmla="*/ 9874 h 9990"/>
              <a:gd name="connsiteX45" fmla="*/ 1434 w 10000"/>
              <a:gd name="connsiteY45" fmla="*/ 9929 h 9990"/>
              <a:gd name="connsiteX46" fmla="*/ 1571 w 10000"/>
              <a:gd name="connsiteY46" fmla="*/ 9965 h 9990"/>
              <a:gd name="connsiteX47" fmla="*/ 1705 w 10000"/>
              <a:gd name="connsiteY47" fmla="*/ 9989 h 9990"/>
              <a:gd name="connsiteX48" fmla="*/ 1769 w 10000"/>
              <a:gd name="connsiteY48" fmla="*/ 9990 h 9990"/>
              <a:gd name="connsiteX49" fmla="*/ 1844 w 10000"/>
              <a:gd name="connsiteY49" fmla="*/ 9989 h 9990"/>
              <a:gd name="connsiteX50" fmla="*/ 1992 w 10000"/>
              <a:gd name="connsiteY50" fmla="*/ 9964 h 9990"/>
              <a:gd name="connsiteX51" fmla="*/ 2129 w 10000"/>
              <a:gd name="connsiteY51" fmla="*/ 9913 h 9990"/>
              <a:gd name="connsiteX52" fmla="*/ 2263 w 10000"/>
              <a:gd name="connsiteY52" fmla="*/ 9834 h 9990"/>
              <a:gd name="connsiteX53" fmla="*/ 2382 w 10000"/>
              <a:gd name="connsiteY53" fmla="*/ 9731 h 9990"/>
              <a:gd name="connsiteX54" fmla="*/ 2491 w 10000"/>
              <a:gd name="connsiteY54" fmla="*/ 9596 h 9990"/>
              <a:gd name="connsiteX55" fmla="*/ 2561 w 10000"/>
              <a:gd name="connsiteY55" fmla="*/ 9481 h 9990"/>
              <a:gd name="connsiteX56" fmla="*/ 2602 w 10000"/>
              <a:gd name="connsiteY56" fmla="*/ 9395 h 9990"/>
              <a:gd name="connsiteX57" fmla="*/ 2639 w 10000"/>
              <a:gd name="connsiteY57" fmla="*/ 9303 h 9990"/>
              <a:gd name="connsiteX58" fmla="*/ 2674 w 10000"/>
              <a:gd name="connsiteY58" fmla="*/ 9204 h 9990"/>
              <a:gd name="connsiteX59" fmla="*/ 2687 w 10000"/>
              <a:gd name="connsiteY59" fmla="*/ 9150 h 9990"/>
              <a:gd name="connsiteX60" fmla="*/ 2706 w 10000"/>
              <a:gd name="connsiteY60" fmla="*/ 9067 h 9990"/>
              <a:gd name="connsiteX61" fmla="*/ 2736 w 10000"/>
              <a:gd name="connsiteY61" fmla="*/ 8902 h 9990"/>
              <a:gd name="connsiteX62" fmla="*/ 2750 w 10000"/>
              <a:gd name="connsiteY62" fmla="*/ 8748 h 9990"/>
              <a:gd name="connsiteX63" fmla="*/ 2754 w 10000"/>
              <a:gd name="connsiteY63" fmla="*/ 8597 h 9990"/>
              <a:gd name="connsiteX64" fmla="*/ 2746 w 10000"/>
              <a:gd name="connsiteY64" fmla="*/ 8454 h 9990"/>
              <a:gd name="connsiteX65" fmla="*/ 2727 w 10000"/>
              <a:gd name="connsiteY65" fmla="*/ 8314 h 9990"/>
              <a:gd name="connsiteX66" fmla="*/ 2700 w 10000"/>
              <a:gd name="connsiteY66" fmla="*/ 8175 h 9990"/>
              <a:gd name="connsiteX67" fmla="*/ 2665 w 10000"/>
              <a:gd name="connsiteY67" fmla="*/ 8043 h 9990"/>
              <a:gd name="connsiteX68" fmla="*/ 2600 w 10000"/>
              <a:gd name="connsiteY68" fmla="*/ 7847 h 9990"/>
              <a:gd name="connsiteX69" fmla="*/ 2496 w 10000"/>
              <a:gd name="connsiteY69" fmla="*/ 7590 h 9990"/>
              <a:gd name="connsiteX70" fmla="*/ 2319 w 10000"/>
              <a:gd name="connsiteY70" fmla="*/ 7211 h 9990"/>
              <a:gd name="connsiteX71" fmla="*/ 2199 w 10000"/>
              <a:gd name="connsiteY71" fmla="*/ 6944 h 9990"/>
              <a:gd name="connsiteX72" fmla="*/ 2032 w 10000"/>
              <a:gd name="connsiteY72" fmla="*/ 6585 h 9990"/>
              <a:gd name="connsiteX73" fmla="*/ 1728 w 10000"/>
              <a:gd name="connsiteY73" fmla="*/ 5929 h 9990"/>
              <a:gd name="connsiteX74" fmla="*/ 1579 w 10000"/>
              <a:gd name="connsiteY74" fmla="*/ 5573 h 9990"/>
              <a:gd name="connsiteX75" fmla="*/ 1484 w 10000"/>
              <a:gd name="connsiteY75" fmla="*/ 5331 h 9990"/>
              <a:gd name="connsiteX76" fmla="*/ 1399 w 10000"/>
              <a:gd name="connsiteY76" fmla="*/ 5085 h 9990"/>
              <a:gd name="connsiteX77" fmla="*/ 1327 w 10000"/>
              <a:gd name="connsiteY77" fmla="*/ 4838 h 9990"/>
              <a:gd name="connsiteX78" fmla="*/ 1272 w 10000"/>
              <a:gd name="connsiteY78" fmla="*/ 4588 h 9990"/>
              <a:gd name="connsiteX79" fmla="*/ 1232 w 10000"/>
              <a:gd name="connsiteY79" fmla="*/ 4342 h 9990"/>
              <a:gd name="connsiteX80" fmla="*/ 1213 w 10000"/>
              <a:gd name="connsiteY80" fmla="*/ 4101 h 9990"/>
              <a:gd name="connsiteX81" fmla="*/ 1216 w 10000"/>
              <a:gd name="connsiteY81" fmla="*/ 3922 h 9990"/>
              <a:gd name="connsiteX82" fmla="*/ 1225 w 10000"/>
              <a:gd name="connsiteY82" fmla="*/ 3808 h 9990"/>
              <a:gd name="connsiteX83" fmla="*/ 1241 w 10000"/>
              <a:gd name="connsiteY83" fmla="*/ 3693 h 9990"/>
              <a:gd name="connsiteX84" fmla="*/ 1267 w 10000"/>
              <a:gd name="connsiteY84" fmla="*/ 3582 h 9990"/>
              <a:gd name="connsiteX85" fmla="*/ 1296 w 10000"/>
              <a:gd name="connsiteY85" fmla="*/ 3471 h 9990"/>
              <a:gd name="connsiteX86" fmla="*/ 1337 w 10000"/>
              <a:gd name="connsiteY86" fmla="*/ 3365 h 9990"/>
              <a:gd name="connsiteX87" fmla="*/ 1359 w 10000"/>
              <a:gd name="connsiteY87" fmla="*/ 3314 h 9990"/>
              <a:gd name="connsiteX88" fmla="*/ 1392 w 10000"/>
              <a:gd name="connsiteY88" fmla="*/ 3240 h 9990"/>
              <a:gd name="connsiteX89" fmla="*/ 1470 w 10000"/>
              <a:gd name="connsiteY89" fmla="*/ 3116 h 9990"/>
              <a:gd name="connsiteX90" fmla="*/ 1560 w 10000"/>
              <a:gd name="connsiteY90" fmla="*/ 3005 h 9990"/>
              <a:gd name="connsiteX91" fmla="*/ 1657 w 10000"/>
              <a:gd name="connsiteY91" fmla="*/ 2916 h 9990"/>
              <a:gd name="connsiteX92" fmla="*/ 1762 w 10000"/>
              <a:gd name="connsiteY92" fmla="*/ 2841 h 9990"/>
              <a:gd name="connsiteX93" fmla="*/ 1874 w 10000"/>
              <a:gd name="connsiteY93" fmla="*/ 2780 h 9990"/>
              <a:gd name="connsiteX94" fmla="*/ 1992 w 10000"/>
              <a:gd name="connsiteY94" fmla="*/ 2739 h 9990"/>
              <a:gd name="connsiteX95" fmla="*/ 2110 w 10000"/>
              <a:gd name="connsiteY95" fmla="*/ 2708 h 9990"/>
              <a:gd name="connsiteX96" fmla="*/ 2234 w 10000"/>
              <a:gd name="connsiteY96" fmla="*/ 2691 h 9990"/>
              <a:gd name="connsiteX97" fmla="*/ 2359 w 10000"/>
              <a:gd name="connsiteY97" fmla="*/ 2686 h 9990"/>
              <a:gd name="connsiteX98" fmla="*/ 2485 w 10000"/>
              <a:gd name="connsiteY98" fmla="*/ 2692 h 9990"/>
              <a:gd name="connsiteX99" fmla="*/ 2607 w 10000"/>
              <a:gd name="connsiteY99" fmla="*/ 2710 h 9990"/>
              <a:gd name="connsiteX100" fmla="*/ 2727 w 10000"/>
              <a:gd name="connsiteY100" fmla="*/ 2739 h 9990"/>
              <a:gd name="connsiteX101" fmla="*/ 2844 w 10000"/>
              <a:gd name="connsiteY101" fmla="*/ 2774 h 9990"/>
              <a:gd name="connsiteX102" fmla="*/ 2957 w 10000"/>
              <a:gd name="connsiteY102" fmla="*/ 2819 h 9990"/>
              <a:gd name="connsiteX103" fmla="*/ 3061 w 10000"/>
              <a:gd name="connsiteY103" fmla="*/ 2873 h 9990"/>
              <a:gd name="connsiteX104" fmla="*/ 3113 w 10000"/>
              <a:gd name="connsiteY104" fmla="*/ 2902 h 9990"/>
              <a:gd name="connsiteX105" fmla="*/ 3168 w 10000"/>
              <a:gd name="connsiteY105" fmla="*/ 2936 h 9990"/>
              <a:gd name="connsiteX106" fmla="*/ 3282 w 10000"/>
              <a:gd name="connsiteY106" fmla="*/ 3017 h 9990"/>
              <a:gd name="connsiteX107" fmla="*/ 3389 w 10000"/>
              <a:gd name="connsiteY107" fmla="*/ 3105 h 9990"/>
              <a:gd name="connsiteX108" fmla="*/ 3495 w 10000"/>
              <a:gd name="connsiteY108" fmla="*/ 3200 h 9990"/>
              <a:gd name="connsiteX109" fmla="*/ 3648 w 10000"/>
              <a:gd name="connsiteY109" fmla="*/ 3361 h 9990"/>
              <a:gd name="connsiteX110" fmla="*/ 3842 w 10000"/>
              <a:gd name="connsiteY110" fmla="*/ 3598 h 9990"/>
              <a:gd name="connsiteX111" fmla="*/ 4016 w 10000"/>
              <a:gd name="connsiteY111" fmla="*/ 3860 h 9990"/>
              <a:gd name="connsiteX112" fmla="*/ 4176 w 10000"/>
              <a:gd name="connsiteY112" fmla="*/ 4144 h 9990"/>
              <a:gd name="connsiteX113" fmla="*/ 4321 w 10000"/>
              <a:gd name="connsiteY113" fmla="*/ 4446 h 9990"/>
              <a:gd name="connsiteX114" fmla="*/ 4442 w 10000"/>
              <a:gd name="connsiteY114" fmla="*/ 4758 h 9990"/>
              <a:gd name="connsiteX115" fmla="*/ 4494 w 10000"/>
              <a:gd name="connsiteY115" fmla="*/ 4923 h 9990"/>
              <a:gd name="connsiteX116" fmla="*/ 4534 w 10000"/>
              <a:gd name="connsiteY116" fmla="*/ 5043 h 9990"/>
              <a:gd name="connsiteX117" fmla="*/ 4599 w 10000"/>
              <a:gd name="connsiteY117" fmla="*/ 5291 h 9990"/>
              <a:gd name="connsiteX118" fmla="*/ 4653 w 10000"/>
              <a:gd name="connsiteY118" fmla="*/ 5541 h 9990"/>
              <a:gd name="connsiteX119" fmla="*/ 4697 w 10000"/>
              <a:gd name="connsiteY119" fmla="*/ 5794 h 9990"/>
              <a:gd name="connsiteX120" fmla="*/ 4756 w 10000"/>
              <a:gd name="connsiteY120" fmla="*/ 6178 h 9990"/>
              <a:gd name="connsiteX121" fmla="*/ 4829 w 10000"/>
              <a:gd name="connsiteY121" fmla="*/ 6691 h 9990"/>
              <a:gd name="connsiteX122" fmla="*/ 4888 w 10000"/>
              <a:gd name="connsiteY122" fmla="*/ 7071 h 9990"/>
              <a:gd name="connsiteX123" fmla="*/ 4933 w 10000"/>
              <a:gd name="connsiteY123" fmla="*/ 7321 h 9990"/>
              <a:gd name="connsiteX124" fmla="*/ 4988 w 10000"/>
              <a:gd name="connsiteY124" fmla="*/ 7565 h 9990"/>
              <a:gd name="connsiteX125" fmla="*/ 5052 w 10000"/>
              <a:gd name="connsiteY125" fmla="*/ 7808 h 9990"/>
              <a:gd name="connsiteX126" fmla="*/ 5128 w 10000"/>
              <a:gd name="connsiteY126" fmla="*/ 8042 h 9990"/>
              <a:gd name="connsiteX127" fmla="*/ 5218 w 10000"/>
              <a:gd name="connsiteY127" fmla="*/ 8265 h 9990"/>
              <a:gd name="connsiteX128" fmla="*/ 5328 w 10000"/>
              <a:gd name="connsiteY128" fmla="*/ 8485 h 9990"/>
              <a:gd name="connsiteX129" fmla="*/ 5455 w 10000"/>
              <a:gd name="connsiteY129" fmla="*/ 8692 h 9990"/>
              <a:gd name="connsiteX130" fmla="*/ 5527 w 10000"/>
              <a:gd name="connsiteY130" fmla="*/ 8791 h 9990"/>
              <a:gd name="connsiteX131" fmla="*/ 5558 w 10000"/>
              <a:gd name="connsiteY131" fmla="*/ 8833 h 9990"/>
              <a:gd name="connsiteX132" fmla="*/ 5626 w 10000"/>
              <a:gd name="connsiteY132" fmla="*/ 8907 h 9990"/>
              <a:gd name="connsiteX133" fmla="*/ 5693 w 10000"/>
              <a:gd name="connsiteY133" fmla="*/ 8972 h 9990"/>
              <a:gd name="connsiteX134" fmla="*/ 5762 w 10000"/>
              <a:gd name="connsiteY134" fmla="*/ 9028 h 9990"/>
              <a:gd name="connsiteX135" fmla="*/ 5830 w 10000"/>
              <a:gd name="connsiteY135" fmla="*/ 9070 h 9990"/>
              <a:gd name="connsiteX136" fmla="*/ 5901 w 10000"/>
              <a:gd name="connsiteY136" fmla="*/ 9102 h 9990"/>
              <a:gd name="connsiteX137" fmla="*/ 5971 w 10000"/>
              <a:gd name="connsiteY137" fmla="*/ 9126 h 9990"/>
              <a:gd name="connsiteX138" fmla="*/ 6043 w 10000"/>
              <a:gd name="connsiteY138" fmla="*/ 9139 h 9990"/>
              <a:gd name="connsiteX139" fmla="*/ 6114 w 10000"/>
              <a:gd name="connsiteY139" fmla="*/ 9139 h 9990"/>
              <a:gd name="connsiteX140" fmla="*/ 6185 w 10000"/>
              <a:gd name="connsiteY140" fmla="*/ 9130 h 9990"/>
              <a:gd name="connsiteX141" fmla="*/ 6256 w 10000"/>
              <a:gd name="connsiteY141" fmla="*/ 9108 h 9990"/>
              <a:gd name="connsiteX142" fmla="*/ 6326 w 10000"/>
              <a:gd name="connsiteY142" fmla="*/ 9078 h 9990"/>
              <a:gd name="connsiteX143" fmla="*/ 6397 w 10000"/>
              <a:gd name="connsiteY143" fmla="*/ 9041 h 9990"/>
              <a:gd name="connsiteX144" fmla="*/ 6466 w 10000"/>
              <a:gd name="connsiteY144" fmla="*/ 8986 h 9990"/>
              <a:gd name="connsiteX145" fmla="*/ 6535 w 10000"/>
              <a:gd name="connsiteY145" fmla="*/ 8925 h 9990"/>
              <a:gd name="connsiteX146" fmla="*/ 6603 w 10000"/>
              <a:gd name="connsiteY146" fmla="*/ 8852 h 9990"/>
              <a:gd name="connsiteX147" fmla="*/ 6637 w 10000"/>
              <a:gd name="connsiteY147" fmla="*/ 8811 h 9990"/>
              <a:gd name="connsiteX148" fmla="*/ 6667 w 10000"/>
              <a:gd name="connsiteY148" fmla="*/ 8774 h 9990"/>
              <a:gd name="connsiteX149" fmla="*/ 6721 w 10000"/>
              <a:gd name="connsiteY149" fmla="*/ 8695 h 9990"/>
              <a:gd name="connsiteX150" fmla="*/ 6766 w 10000"/>
              <a:gd name="connsiteY150" fmla="*/ 8609 h 9990"/>
              <a:gd name="connsiteX151" fmla="*/ 6805 w 10000"/>
              <a:gd name="connsiteY151" fmla="*/ 8522 h 9990"/>
              <a:gd name="connsiteX152" fmla="*/ 6853 w 10000"/>
              <a:gd name="connsiteY152" fmla="*/ 8385 h 9990"/>
              <a:gd name="connsiteX153" fmla="*/ 6901 w 10000"/>
              <a:gd name="connsiteY153" fmla="*/ 8193 h 9990"/>
              <a:gd name="connsiteX154" fmla="*/ 6931 w 10000"/>
              <a:gd name="connsiteY154" fmla="*/ 7993 h 9990"/>
              <a:gd name="connsiteX155" fmla="*/ 6950 w 10000"/>
              <a:gd name="connsiteY155" fmla="*/ 7785 h 9990"/>
              <a:gd name="connsiteX156" fmla="*/ 6966 w 10000"/>
              <a:gd name="connsiteY156" fmla="*/ 7469 h 9990"/>
              <a:gd name="connsiteX157" fmla="*/ 6974 w 10000"/>
              <a:gd name="connsiteY157" fmla="*/ 7257 h 9990"/>
              <a:gd name="connsiteX158" fmla="*/ 6987 w 10000"/>
              <a:gd name="connsiteY158" fmla="*/ 6972 h 9990"/>
              <a:gd name="connsiteX159" fmla="*/ 7001 w 10000"/>
              <a:gd name="connsiteY159" fmla="*/ 6399 h 9990"/>
              <a:gd name="connsiteX160" fmla="*/ 7001 w 10000"/>
              <a:gd name="connsiteY160" fmla="*/ 5823 h 9990"/>
              <a:gd name="connsiteX161" fmla="*/ 6990 w 10000"/>
              <a:gd name="connsiteY161" fmla="*/ 5251 h 9990"/>
              <a:gd name="connsiteX162" fmla="*/ 6981 w 10000"/>
              <a:gd name="connsiteY162" fmla="*/ 4964 h 9990"/>
              <a:gd name="connsiteX163" fmla="*/ 6978 w 10000"/>
              <a:gd name="connsiteY163" fmla="*/ 4898 h 9990"/>
              <a:gd name="connsiteX164" fmla="*/ 6965 w 10000"/>
              <a:gd name="connsiteY164" fmla="*/ 4758 h 9990"/>
              <a:gd name="connsiteX165" fmla="*/ 6946 w 10000"/>
              <a:gd name="connsiteY165" fmla="*/ 4625 h 9990"/>
              <a:gd name="connsiteX166" fmla="*/ 6916 w 10000"/>
              <a:gd name="connsiteY166" fmla="*/ 4496 h 9990"/>
              <a:gd name="connsiteX167" fmla="*/ 6885 w 10000"/>
              <a:gd name="connsiteY167" fmla="*/ 4371 h 9990"/>
              <a:gd name="connsiteX168" fmla="*/ 6844 w 10000"/>
              <a:gd name="connsiteY168" fmla="*/ 4249 h 9990"/>
              <a:gd name="connsiteX169" fmla="*/ 6796 w 10000"/>
              <a:gd name="connsiteY169" fmla="*/ 4132 h 9990"/>
              <a:gd name="connsiteX170" fmla="*/ 6744 w 10000"/>
              <a:gd name="connsiteY170" fmla="*/ 4023 h 9990"/>
              <a:gd name="connsiteX171" fmla="*/ 6684 w 10000"/>
              <a:gd name="connsiteY171" fmla="*/ 3922 h 9990"/>
              <a:gd name="connsiteX172" fmla="*/ 6619 w 10000"/>
              <a:gd name="connsiteY172" fmla="*/ 3831 h 9990"/>
              <a:gd name="connsiteX173" fmla="*/ 6547 w 10000"/>
              <a:gd name="connsiteY173" fmla="*/ 3747 h 9990"/>
              <a:gd name="connsiteX174" fmla="*/ 6470 w 10000"/>
              <a:gd name="connsiteY174" fmla="*/ 3672 h 9990"/>
              <a:gd name="connsiteX175" fmla="*/ 6390 w 10000"/>
              <a:gd name="connsiteY175" fmla="*/ 3610 h 9990"/>
              <a:gd name="connsiteX176" fmla="*/ 6304 w 10000"/>
              <a:gd name="connsiteY176" fmla="*/ 3556 h 9990"/>
              <a:gd name="connsiteX177" fmla="*/ 6212 w 10000"/>
              <a:gd name="connsiteY177" fmla="*/ 3519 h 9990"/>
              <a:gd name="connsiteX178" fmla="*/ 6115 w 10000"/>
              <a:gd name="connsiteY178" fmla="*/ 3495 h 9990"/>
              <a:gd name="connsiteX179" fmla="*/ 6064 w 10000"/>
              <a:gd name="connsiteY179" fmla="*/ 3490 h 9990"/>
              <a:gd name="connsiteX180" fmla="*/ 6039 w 10000"/>
              <a:gd name="connsiteY180" fmla="*/ 3489 h 9990"/>
              <a:gd name="connsiteX181" fmla="*/ 5986 w 10000"/>
              <a:gd name="connsiteY181" fmla="*/ 3494 h 9990"/>
              <a:gd name="connsiteX182" fmla="*/ 5934 w 10000"/>
              <a:gd name="connsiteY182" fmla="*/ 3509 h 9990"/>
              <a:gd name="connsiteX183" fmla="*/ 5884 w 10000"/>
              <a:gd name="connsiteY183" fmla="*/ 3535 h 9990"/>
              <a:gd name="connsiteX184" fmla="*/ 5837 w 10000"/>
              <a:gd name="connsiteY184" fmla="*/ 3573 h 9990"/>
              <a:gd name="connsiteX185" fmla="*/ 5796 w 10000"/>
              <a:gd name="connsiteY185" fmla="*/ 3620 h 9990"/>
              <a:gd name="connsiteX186" fmla="*/ 5763 w 10000"/>
              <a:gd name="connsiteY186" fmla="*/ 3675 h 9990"/>
              <a:gd name="connsiteX187" fmla="*/ 5738 w 10000"/>
              <a:gd name="connsiteY187" fmla="*/ 3739 h 9990"/>
              <a:gd name="connsiteX188" fmla="*/ 5729 w 10000"/>
              <a:gd name="connsiteY188" fmla="*/ 3773 h 9990"/>
              <a:gd name="connsiteX189" fmla="*/ 5725 w 10000"/>
              <a:gd name="connsiteY189" fmla="*/ 3801 h 9990"/>
              <a:gd name="connsiteX190" fmla="*/ 5719 w 10000"/>
              <a:gd name="connsiteY190" fmla="*/ 3857 h 9990"/>
              <a:gd name="connsiteX191" fmla="*/ 5724 w 10000"/>
              <a:gd name="connsiteY191" fmla="*/ 3942 h 9990"/>
              <a:gd name="connsiteX192" fmla="*/ 5745 w 10000"/>
              <a:gd name="connsiteY192" fmla="*/ 4055 h 9990"/>
              <a:gd name="connsiteX193" fmla="*/ 5786 w 10000"/>
              <a:gd name="connsiteY193" fmla="*/ 4153 h 9990"/>
              <a:gd name="connsiteX194" fmla="*/ 5811 w 10000"/>
              <a:gd name="connsiteY194" fmla="*/ 4199 h 9990"/>
              <a:gd name="connsiteX195" fmla="*/ 5860 w 10000"/>
              <a:gd name="connsiteY195" fmla="*/ 4275 h 9990"/>
              <a:gd name="connsiteX196" fmla="*/ 5960 w 10000"/>
              <a:gd name="connsiteY196" fmla="*/ 4401 h 9990"/>
              <a:gd name="connsiteX197" fmla="*/ 6061 w 10000"/>
              <a:gd name="connsiteY197" fmla="*/ 4506 h 9990"/>
              <a:gd name="connsiteX198" fmla="*/ 6167 w 10000"/>
              <a:gd name="connsiteY198" fmla="*/ 4588 h 9990"/>
              <a:gd name="connsiteX199" fmla="*/ 6272 w 10000"/>
              <a:gd name="connsiteY199" fmla="*/ 4642 h 9990"/>
              <a:gd name="connsiteX200" fmla="*/ 6380 w 10000"/>
              <a:gd name="connsiteY200" fmla="*/ 4677 h 9990"/>
              <a:gd name="connsiteX201" fmla="*/ 6488 w 10000"/>
              <a:gd name="connsiteY201" fmla="*/ 4690 h 9990"/>
              <a:gd name="connsiteX202" fmla="*/ 6596 w 10000"/>
              <a:gd name="connsiteY202" fmla="*/ 4680 h 9990"/>
              <a:gd name="connsiteX203" fmla="*/ 6703 w 10000"/>
              <a:gd name="connsiteY203" fmla="*/ 4655 h 9990"/>
              <a:gd name="connsiteX204" fmla="*/ 6810 w 10000"/>
              <a:gd name="connsiteY204" fmla="*/ 4606 h 9990"/>
              <a:gd name="connsiteX205" fmla="*/ 6915 w 10000"/>
              <a:gd name="connsiteY205" fmla="*/ 4547 h 9990"/>
              <a:gd name="connsiteX206" fmla="*/ 7018 w 10000"/>
              <a:gd name="connsiteY206" fmla="*/ 4466 h 9990"/>
              <a:gd name="connsiteX207" fmla="*/ 7116 w 10000"/>
              <a:gd name="connsiteY207" fmla="*/ 4372 h 9990"/>
              <a:gd name="connsiteX208" fmla="*/ 7213 w 10000"/>
              <a:gd name="connsiteY208" fmla="*/ 4262 h 9990"/>
              <a:gd name="connsiteX209" fmla="*/ 7306 w 10000"/>
              <a:gd name="connsiteY209" fmla="*/ 4142 h 9990"/>
              <a:gd name="connsiteX210" fmla="*/ 7391 w 10000"/>
              <a:gd name="connsiteY210" fmla="*/ 4007 h 9990"/>
              <a:gd name="connsiteX211" fmla="*/ 7433 w 10000"/>
              <a:gd name="connsiteY211" fmla="*/ 3936 h 9990"/>
              <a:gd name="connsiteX212" fmla="*/ 7506 w 10000"/>
              <a:gd name="connsiteY212" fmla="*/ 3802 h 9990"/>
              <a:gd name="connsiteX213" fmla="*/ 7640 w 10000"/>
              <a:gd name="connsiteY213" fmla="*/ 3522 h 9990"/>
              <a:gd name="connsiteX214" fmla="*/ 7754 w 10000"/>
              <a:gd name="connsiteY214" fmla="*/ 3222 h 9990"/>
              <a:gd name="connsiteX215" fmla="*/ 7825 w 10000"/>
              <a:gd name="connsiteY215" fmla="*/ 2987 h 9990"/>
              <a:gd name="connsiteX216" fmla="*/ 7868 w 10000"/>
              <a:gd name="connsiteY216" fmla="*/ 2828 h 9990"/>
              <a:gd name="connsiteX217" fmla="*/ 7900 w 10000"/>
              <a:gd name="connsiteY217" fmla="*/ 2665 h 9990"/>
              <a:gd name="connsiteX218" fmla="*/ 7931 w 10000"/>
              <a:gd name="connsiteY218" fmla="*/ 2497 h 9990"/>
              <a:gd name="connsiteX219" fmla="*/ 7952 w 10000"/>
              <a:gd name="connsiteY219" fmla="*/ 2334 h 9990"/>
              <a:gd name="connsiteX220" fmla="*/ 7965 w 10000"/>
              <a:gd name="connsiteY220" fmla="*/ 2165 h 9990"/>
              <a:gd name="connsiteX221" fmla="*/ 7973 w 10000"/>
              <a:gd name="connsiteY221" fmla="*/ 1997 h 9990"/>
              <a:gd name="connsiteX222" fmla="*/ 7971 w 10000"/>
              <a:gd name="connsiteY222" fmla="*/ 1827 h 9990"/>
              <a:gd name="connsiteX223" fmla="*/ 7963 w 10000"/>
              <a:gd name="connsiteY223" fmla="*/ 1657 h 9990"/>
              <a:gd name="connsiteX224" fmla="*/ 7949 w 10000"/>
              <a:gd name="connsiteY224" fmla="*/ 1487 h 9990"/>
              <a:gd name="connsiteX225" fmla="*/ 7937 w 10000"/>
              <a:gd name="connsiteY225" fmla="*/ 1403 h 9990"/>
              <a:gd name="connsiteX226" fmla="*/ 7916 w 10000"/>
              <a:gd name="connsiteY226" fmla="*/ 1288 h 9990"/>
              <a:gd name="connsiteX227" fmla="*/ 7892 w 10000"/>
              <a:gd name="connsiteY227" fmla="*/ 1097 h 9990"/>
              <a:gd name="connsiteX228" fmla="*/ 7883 w 10000"/>
              <a:gd name="connsiteY228" fmla="*/ 968 h 9990"/>
              <a:gd name="connsiteX229" fmla="*/ 7885 w 10000"/>
              <a:gd name="connsiteY229" fmla="*/ 844 h 9990"/>
              <a:gd name="connsiteX230" fmla="*/ 7903 w 10000"/>
              <a:gd name="connsiteY230" fmla="*/ 726 h 9990"/>
              <a:gd name="connsiteX231" fmla="*/ 7934 w 10000"/>
              <a:gd name="connsiteY231" fmla="*/ 648 h 9990"/>
              <a:gd name="connsiteX232" fmla="*/ 7958 w 10000"/>
              <a:gd name="connsiteY232" fmla="*/ 600 h 9990"/>
              <a:gd name="connsiteX233" fmla="*/ 7992 w 10000"/>
              <a:gd name="connsiteY233" fmla="*/ 557 h 9990"/>
              <a:gd name="connsiteX234" fmla="*/ 8030 w 10000"/>
              <a:gd name="connsiteY234" fmla="*/ 521 h 9990"/>
              <a:gd name="connsiteX235" fmla="*/ 8050 w 10000"/>
              <a:gd name="connsiteY235" fmla="*/ 506 h 9990"/>
              <a:gd name="connsiteX236" fmla="*/ 8088 w 10000"/>
              <a:gd name="connsiteY236" fmla="*/ 485 h 9990"/>
              <a:gd name="connsiteX237" fmla="*/ 8159 w 10000"/>
              <a:gd name="connsiteY237" fmla="*/ 470 h 9990"/>
              <a:gd name="connsiteX238" fmla="*/ 8229 w 10000"/>
              <a:gd name="connsiteY238" fmla="*/ 479 h 9990"/>
              <a:gd name="connsiteX239" fmla="*/ 8301 w 10000"/>
              <a:gd name="connsiteY239" fmla="*/ 514 h 9990"/>
              <a:gd name="connsiteX240" fmla="*/ 8370 w 10000"/>
              <a:gd name="connsiteY240" fmla="*/ 563 h 9990"/>
              <a:gd name="connsiteX241" fmla="*/ 8433 w 10000"/>
              <a:gd name="connsiteY241" fmla="*/ 628 h 9990"/>
              <a:gd name="connsiteX242" fmla="*/ 8490 w 10000"/>
              <a:gd name="connsiteY242" fmla="*/ 703 h 9990"/>
              <a:gd name="connsiteX243" fmla="*/ 8538 w 10000"/>
              <a:gd name="connsiteY243" fmla="*/ 779 h 9990"/>
              <a:gd name="connsiteX244" fmla="*/ 8559 w 10000"/>
              <a:gd name="connsiteY244" fmla="*/ 817 h 9990"/>
              <a:gd name="connsiteX245" fmla="*/ 8645 w 10000"/>
              <a:gd name="connsiteY245" fmla="*/ 1002 h 9990"/>
              <a:gd name="connsiteX246" fmla="*/ 8792 w 10000"/>
              <a:gd name="connsiteY246" fmla="*/ 1306 h 9990"/>
              <a:gd name="connsiteX247" fmla="*/ 8868 w 10000"/>
              <a:gd name="connsiteY247" fmla="*/ 1440 h 9990"/>
              <a:gd name="connsiteX248" fmla="*/ 8925 w 10000"/>
              <a:gd name="connsiteY248" fmla="*/ 1519 h 9990"/>
              <a:gd name="connsiteX249" fmla="*/ 8982 w 10000"/>
              <a:gd name="connsiteY249" fmla="*/ 1590 h 9990"/>
              <a:gd name="connsiteX250" fmla="*/ 9039 w 10000"/>
              <a:gd name="connsiteY250" fmla="*/ 1640 h 9990"/>
              <a:gd name="connsiteX251" fmla="*/ 9103 w 10000"/>
              <a:gd name="connsiteY251" fmla="*/ 1674 h 9990"/>
              <a:gd name="connsiteX252" fmla="*/ 9168 w 10000"/>
              <a:gd name="connsiteY252" fmla="*/ 1688 h 9990"/>
              <a:gd name="connsiteX253" fmla="*/ 9236 w 10000"/>
              <a:gd name="connsiteY253" fmla="*/ 1679 h 9990"/>
              <a:gd name="connsiteX254" fmla="*/ 9308 w 10000"/>
              <a:gd name="connsiteY254" fmla="*/ 1645 h 9990"/>
              <a:gd name="connsiteX255" fmla="*/ 9384 w 10000"/>
              <a:gd name="connsiteY255" fmla="*/ 1581 h 9990"/>
              <a:gd name="connsiteX256" fmla="*/ 9463 w 10000"/>
              <a:gd name="connsiteY256" fmla="*/ 1485 h 9990"/>
              <a:gd name="connsiteX257" fmla="*/ 9504 w 10000"/>
              <a:gd name="connsiteY257" fmla="*/ 1424 h 9990"/>
              <a:gd name="connsiteX258" fmla="*/ 9544 w 10000"/>
              <a:gd name="connsiteY258" fmla="*/ 1355 h 9990"/>
              <a:gd name="connsiteX259" fmla="*/ 9614 w 10000"/>
              <a:gd name="connsiteY259" fmla="*/ 1209 h 9990"/>
              <a:gd name="connsiteX260" fmla="*/ 9672 w 10000"/>
              <a:gd name="connsiteY260" fmla="*/ 1046 h 9990"/>
              <a:gd name="connsiteX261" fmla="*/ 9722 w 10000"/>
              <a:gd name="connsiteY261" fmla="*/ 879 h 9990"/>
              <a:gd name="connsiteX262" fmla="*/ 9743 w 10000"/>
              <a:gd name="connsiteY262" fmla="*/ 795 h 9990"/>
              <a:gd name="connsiteX263" fmla="*/ 9795 w 10000"/>
              <a:gd name="connsiteY263" fmla="*/ 594 h 9990"/>
              <a:gd name="connsiteX264" fmla="*/ 9884 w 10000"/>
              <a:gd name="connsiteY264" fmla="*/ 283 h 9990"/>
              <a:gd name="connsiteX265" fmla="*/ 9955 w 10000"/>
              <a:gd name="connsiteY265" fmla="*/ 89 h 9990"/>
              <a:gd name="connsiteX266" fmla="*/ 10000 w 10000"/>
              <a:gd name="connsiteY266" fmla="*/ 0 h 9990"/>
              <a:gd name="connsiteX0" fmla="*/ 675 w 10000"/>
              <a:gd name="connsiteY0" fmla="*/ 9667 h 10000"/>
              <a:gd name="connsiteX1" fmla="*/ 769 w 10000"/>
              <a:gd name="connsiteY1" fmla="*/ 9469 h 10000"/>
              <a:gd name="connsiteX2" fmla="*/ 846 w 10000"/>
              <a:gd name="connsiteY2" fmla="*/ 9262 h 10000"/>
              <a:gd name="connsiteX3" fmla="*/ 905 w 10000"/>
              <a:gd name="connsiteY3" fmla="*/ 9038 h 10000"/>
              <a:gd name="connsiteX4" fmla="*/ 926 w 10000"/>
              <a:gd name="connsiteY4" fmla="*/ 8920 h 10000"/>
              <a:gd name="connsiteX5" fmla="*/ 942 w 10000"/>
              <a:gd name="connsiteY5" fmla="*/ 8824 h 10000"/>
              <a:gd name="connsiteX6" fmla="*/ 958 w 10000"/>
              <a:gd name="connsiteY6" fmla="*/ 8630 h 10000"/>
              <a:gd name="connsiteX7" fmla="*/ 961 w 10000"/>
              <a:gd name="connsiteY7" fmla="*/ 8440 h 10000"/>
              <a:gd name="connsiteX8" fmla="*/ 944 w 10000"/>
              <a:gd name="connsiteY8" fmla="*/ 8247 h 10000"/>
              <a:gd name="connsiteX9" fmla="*/ 912 w 10000"/>
              <a:gd name="connsiteY9" fmla="*/ 8062 h 10000"/>
              <a:gd name="connsiteX10" fmla="*/ 861 w 10000"/>
              <a:gd name="connsiteY10" fmla="*/ 7883 h 10000"/>
              <a:gd name="connsiteX11" fmla="*/ 795 w 10000"/>
              <a:gd name="connsiteY11" fmla="*/ 7718 h 10000"/>
              <a:gd name="connsiteX12" fmla="*/ 709 w 10000"/>
              <a:gd name="connsiteY12" fmla="*/ 7561 h 10000"/>
              <a:gd name="connsiteX13" fmla="*/ 657 w 10000"/>
              <a:gd name="connsiteY13" fmla="*/ 7487 h 10000"/>
              <a:gd name="connsiteX14" fmla="*/ 625 w 10000"/>
              <a:gd name="connsiteY14" fmla="*/ 7446 h 10000"/>
              <a:gd name="connsiteX15" fmla="*/ 557 w 10000"/>
              <a:gd name="connsiteY15" fmla="*/ 7379 h 10000"/>
              <a:gd name="connsiteX16" fmla="*/ 492 w 10000"/>
              <a:gd name="connsiteY16" fmla="*/ 7330 h 10000"/>
              <a:gd name="connsiteX17" fmla="*/ 427 w 10000"/>
              <a:gd name="connsiteY17" fmla="*/ 7301 h 10000"/>
              <a:gd name="connsiteX18" fmla="*/ 365 w 10000"/>
              <a:gd name="connsiteY18" fmla="*/ 7290 h 10000"/>
              <a:gd name="connsiteX19" fmla="*/ 304 w 10000"/>
              <a:gd name="connsiteY19" fmla="*/ 7295 h 10000"/>
              <a:gd name="connsiteX20" fmla="*/ 245 w 10000"/>
              <a:gd name="connsiteY20" fmla="*/ 7315 h 10000"/>
              <a:gd name="connsiteX21" fmla="*/ 191 w 10000"/>
              <a:gd name="connsiteY21" fmla="*/ 7350 h 10000"/>
              <a:gd name="connsiteX22" fmla="*/ 144 w 10000"/>
              <a:gd name="connsiteY22" fmla="*/ 7397 h 10000"/>
              <a:gd name="connsiteX23" fmla="*/ 101 w 10000"/>
              <a:gd name="connsiteY23" fmla="*/ 7461 h 10000"/>
              <a:gd name="connsiteX24" fmla="*/ 66 w 10000"/>
              <a:gd name="connsiteY24" fmla="*/ 7537 h 10000"/>
              <a:gd name="connsiteX25" fmla="*/ 35 w 10000"/>
              <a:gd name="connsiteY25" fmla="*/ 7622 h 10000"/>
              <a:gd name="connsiteX26" fmla="*/ 16 w 10000"/>
              <a:gd name="connsiteY26" fmla="*/ 7718 h 10000"/>
              <a:gd name="connsiteX27" fmla="*/ 3 w 10000"/>
              <a:gd name="connsiteY27" fmla="*/ 7819 h 10000"/>
              <a:gd name="connsiteX28" fmla="*/ 0 w 10000"/>
              <a:gd name="connsiteY28" fmla="*/ 7929 h 10000"/>
              <a:gd name="connsiteX29" fmla="*/ 7 w 10000"/>
              <a:gd name="connsiteY29" fmla="*/ 8045 h 10000"/>
              <a:gd name="connsiteX30" fmla="*/ 14 w 10000"/>
              <a:gd name="connsiteY30" fmla="*/ 8104 h 10000"/>
              <a:gd name="connsiteX31" fmla="*/ 29 w 10000"/>
              <a:gd name="connsiteY31" fmla="*/ 8207 h 10000"/>
              <a:gd name="connsiteX32" fmla="*/ 76 w 10000"/>
              <a:gd name="connsiteY32" fmla="*/ 8401 h 10000"/>
              <a:gd name="connsiteX33" fmla="*/ 138 w 10000"/>
              <a:gd name="connsiteY33" fmla="*/ 8592 h 10000"/>
              <a:gd name="connsiteX34" fmla="*/ 214 w 10000"/>
              <a:gd name="connsiteY34" fmla="*/ 8773 h 10000"/>
              <a:gd name="connsiteX35" fmla="*/ 304 w 10000"/>
              <a:gd name="connsiteY35" fmla="*/ 8941 h 10000"/>
              <a:gd name="connsiteX36" fmla="*/ 401 w 10000"/>
              <a:gd name="connsiteY36" fmla="*/ 9100 h 10000"/>
              <a:gd name="connsiteX37" fmla="*/ 510 w 10000"/>
              <a:gd name="connsiteY37" fmla="*/ 9250 h 10000"/>
              <a:gd name="connsiteX38" fmla="*/ 630 w 10000"/>
              <a:gd name="connsiteY38" fmla="*/ 9389 h 10000"/>
              <a:gd name="connsiteX39" fmla="*/ 754 w 10000"/>
              <a:gd name="connsiteY39" fmla="*/ 9518 h 10000"/>
              <a:gd name="connsiteX40" fmla="*/ 886 w 10000"/>
              <a:gd name="connsiteY40" fmla="*/ 9628 h 10000"/>
              <a:gd name="connsiteX41" fmla="*/ 1019 w 10000"/>
              <a:gd name="connsiteY41" fmla="*/ 9727 h 10000"/>
              <a:gd name="connsiteX42" fmla="*/ 1157 w 10000"/>
              <a:gd name="connsiteY42" fmla="*/ 9813 h 10000"/>
              <a:gd name="connsiteX43" fmla="*/ 1294 w 10000"/>
              <a:gd name="connsiteY43" fmla="*/ 9884 h 10000"/>
              <a:gd name="connsiteX44" fmla="*/ 1434 w 10000"/>
              <a:gd name="connsiteY44" fmla="*/ 9939 h 10000"/>
              <a:gd name="connsiteX45" fmla="*/ 1571 w 10000"/>
              <a:gd name="connsiteY45" fmla="*/ 9975 h 10000"/>
              <a:gd name="connsiteX46" fmla="*/ 1705 w 10000"/>
              <a:gd name="connsiteY46" fmla="*/ 9999 h 10000"/>
              <a:gd name="connsiteX47" fmla="*/ 1769 w 10000"/>
              <a:gd name="connsiteY47" fmla="*/ 10000 h 10000"/>
              <a:gd name="connsiteX48" fmla="*/ 1844 w 10000"/>
              <a:gd name="connsiteY48" fmla="*/ 9999 h 10000"/>
              <a:gd name="connsiteX49" fmla="*/ 1992 w 10000"/>
              <a:gd name="connsiteY49" fmla="*/ 9974 h 10000"/>
              <a:gd name="connsiteX50" fmla="*/ 2129 w 10000"/>
              <a:gd name="connsiteY50" fmla="*/ 9923 h 10000"/>
              <a:gd name="connsiteX51" fmla="*/ 2263 w 10000"/>
              <a:gd name="connsiteY51" fmla="*/ 9844 h 10000"/>
              <a:gd name="connsiteX52" fmla="*/ 2382 w 10000"/>
              <a:gd name="connsiteY52" fmla="*/ 9741 h 10000"/>
              <a:gd name="connsiteX53" fmla="*/ 2491 w 10000"/>
              <a:gd name="connsiteY53" fmla="*/ 9606 h 10000"/>
              <a:gd name="connsiteX54" fmla="*/ 2561 w 10000"/>
              <a:gd name="connsiteY54" fmla="*/ 9490 h 10000"/>
              <a:gd name="connsiteX55" fmla="*/ 2602 w 10000"/>
              <a:gd name="connsiteY55" fmla="*/ 9404 h 10000"/>
              <a:gd name="connsiteX56" fmla="*/ 2639 w 10000"/>
              <a:gd name="connsiteY56" fmla="*/ 9312 h 10000"/>
              <a:gd name="connsiteX57" fmla="*/ 2674 w 10000"/>
              <a:gd name="connsiteY57" fmla="*/ 9213 h 10000"/>
              <a:gd name="connsiteX58" fmla="*/ 2687 w 10000"/>
              <a:gd name="connsiteY58" fmla="*/ 9159 h 10000"/>
              <a:gd name="connsiteX59" fmla="*/ 2706 w 10000"/>
              <a:gd name="connsiteY59" fmla="*/ 9076 h 10000"/>
              <a:gd name="connsiteX60" fmla="*/ 2736 w 10000"/>
              <a:gd name="connsiteY60" fmla="*/ 8911 h 10000"/>
              <a:gd name="connsiteX61" fmla="*/ 2750 w 10000"/>
              <a:gd name="connsiteY61" fmla="*/ 8757 h 10000"/>
              <a:gd name="connsiteX62" fmla="*/ 2754 w 10000"/>
              <a:gd name="connsiteY62" fmla="*/ 8606 h 10000"/>
              <a:gd name="connsiteX63" fmla="*/ 2746 w 10000"/>
              <a:gd name="connsiteY63" fmla="*/ 8462 h 10000"/>
              <a:gd name="connsiteX64" fmla="*/ 2727 w 10000"/>
              <a:gd name="connsiteY64" fmla="*/ 8322 h 10000"/>
              <a:gd name="connsiteX65" fmla="*/ 2700 w 10000"/>
              <a:gd name="connsiteY65" fmla="*/ 8183 h 10000"/>
              <a:gd name="connsiteX66" fmla="*/ 2665 w 10000"/>
              <a:gd name="connsiteY66" fmla="*/ 8051 h 10000"/>
              <a:gd name="connsiteX67" fmla="*/ 2600 w 10000"/>
              <a:gd name="connsiteY67" fmla="*/ 7855 h 10000"/>
              <a:gd name="connsiteX68" fmla="*/ 2496 w 10000"/>
              <a:gd name="connsiteY68" fmla="*/ 7598 h 10000"/>
              <a:gd name="connsiteX69" fmla="*/ 2319 w 10000"/>
              <a:gd name="connsiteY69" fmla="*/ 7218 h 10000"/>
              <a:gd name="connsiteX70" fmla="*/ 2199 w 10000"/>
              <a:gd name="connsiteY70" fmla="*/ 6951 h 10000"/>
              <a:gd name="connsiteX71" fmla="*/ 2032 w 10000"/>
              <a:gd name="connsiteY71" fmla="*/ 6592 h 10000"/>
              <a:gd name="connsiteX72" fmla="*/ 1728 w 10000"/>
              <a:gd name="connsiteY72" fmla="*/ 5935 h 10000"/>
              <a:gd name="connsiteX73" fmla="*/ 1579 w 10000"/>
              <a:gd name="connsiteY73" fmla="*/ 5579 h 10000"/>
              <a:gd name="connsiteX74" fmla="*/ 1484 w 10000"/>
              <a:gd name="connsiteY74" fmla="*/ 5336 h 10000"/>
              <a:gd name="connsiteX75" fmla="*/ 1399 w 10000"/>
              <a:gd name="connsiteY75" fmla="*/ 5090 h 10000"/>
              <a:gd name="connsiteX76" fmla="*/ 1327 w 10000"/>
              <a:gd name="connsiteY76" fmla="*/ 4843 h 10000"/>
              <a:gd name="connsiteX77" fmla="*/ 1272 w 10000"/>
              <a:gd name="connsiteY77" fmla="*/ 4593 h 10000"/>
              <a:gd name="connsiteX78" fmla="*/ 1232 w 10000"/>
              <a:gd name="connsiteY78" fmla="*/ 4346 h 10000"/>
              <a:gd name="connsiteX79" fmla="*/ 1213 w 10000"/>
              <a:gd name="connsiteY79" fmla="*/ 4105 h 10000"/>
              <a:gd name="connsiteX80" fmla="*/ 1216 w 10000"/>
              <a:gd name="connsiteY80" fmla="*/ 3926 h 10000"/>
              <a:gd name="connsiteX81" fmla="*/ 1225 w 10000"/>
              <a:gd name="connsiteY81" fmla="*/ 3812 h 10000"/>
              <a:gd name="connsiteX82" fmla="*/ 1241 w 10000"/>
              <a:gd name="connsiteY82" fmla="*/ 3697 h 10000"/>
              <a:gd name="connsiteX83" fmla="*/ 1267 w 10000"/>
              <a:gd name="connsiteY83" fmla="*/ 3586 h 10000"/>
              <a:gd name="connsiteX84" fmla="*/ 1296 w 10000"/>
              <a:gd name="connsiteY84" fmla="*/ 3474 h 10000"/>
              <a:gd name="connsiteX85" fmla="*/ 1337 w 10000"/>
              <a:gd name="connsiteY85" fmla="*/ 3368 h 10000"/>
              <a:gd name="connsiteX86" fmla="*/ 1359 w 10000"/>
              <a:gd name="connsiteY86" fmla="*/ 3317 h 10000"/>
              <a:gd name="connsiteX87" fmla="*/ 1392 w 10000"/>
              <a:gd name="connsiteY87" fmla="*/ 3243 h 10000"/>
              <a:gd name="connsiteX88" fmla="*/ 1470 w 10000"/>
              <a:gd name="connsiteY88" fmla="*/ 3119 h 10000"/>
              <a:gd name="connsiteX89" fmla="*/ 1560 w 10000"/>
              <a:gd name="connsiteY89" fmla="*/ 3008 h 10000"/>
              <a:gd name="connsiteX90" fmla="*/ 1657 w 10000"/>
              <a:gd name="connsiteY90" fmla="*/ 2919 h 10000"/>
              <a:gd name="connsiteX91" fmla="*/ 1762 w 10000"/>
              <a:gd name="connsiteY91" fmla="*/ 2844 h 10000"/>
              <a:gd name="connsiteX92" fmla="*/ 1874 w 10000"/>
              <a:gd name="connsiteY92" fmla="*/ 2783 h 10000"/>
              <a:gd name="connsiteX93" fmla="*/ 1992 w 10000"/>
              <a:gd name="connsiteY93" fmla="*/ 2742 h 10000"/>
              <a:gd name="connsiteX94" fmla="*/ 2110 w 10000"/>
              <a:gd name="connsiteY94" fmla="*/ 2711 h 10000"/>
              <a:gd name="connsiteX95" fmla="*/ 2234 w 10000"/>
              <a:gd name="connsiteY95" fmla="*/ 2694 h 10000"/>
              <a:gd name="connsiteX96" fmla="*/ 2359 w 10000"/>
              <a:gd name="connsiteY96" fmla="*/ 2689 h 10000"/>
              <a:gd name="connsiteX97" fmla="*/ 2485 w 10000"/>
              <a:gd name="connsiteY97" fmla="*/ 2695 h 10000"/>
              <a:gd name="connsiteX98" fmla="*/ 2607 w 10000"/>
              <a:gd name="connsiteY98" fmla="*/ 2713 h 10000"/>
              <a:gd name="connsiteX99" fmla="*/ 2727 w 10000"/>
              <a:gd name="connsiteY99" fmla="*/ 2742 h 10000"/>
              <a:gd name="connsiteX100" fmla="*/ 2844 w 10000"/>
              <a:gd name="connsiteY100" fmla="*/ 2777 h 10000"/>
              <a:gd name="connsiteX101" fmla="*/ 2957 w 10000"/>
              <a:gd name="connsiteY101" fmla="*/ 2822 h 10000"/>
              <a:gd name="connsiteX102" fmla="*/ 3061 w 10000"/>
              <a:gd name="connsiteY102" fmla="*/ 2876 h 10000"/>
              <a:gd name="connsiteX103" fmla="*/ 3113 w 10000"/>
              <a:gd name="connsiteY103" fmla="*/ 2905 h 10000"/>
              <a:gd name="connsiteX104" fmla="*/ 3168 w 10000"/>
              <a:gd name="connsiteY104" fmla="*/ 2939 h 10000"/>
              <a:gd name="connsiteX105" fmla="*/ 3282 w 10000"/>
              <a:gd name="connsiteY105" fmla="*/ 3020 h 10000"/>
              <a:gd name="connsiteX106" fmla="*/ 3389 w 10000"/>
              <a:gd name="connsiteY106" fmla="*/ 3108 h 10000"/>
              <a:gd name="connsiteX107" fmla="*/ 3495 w 10000"/>
              <a:gd name="connsiteY107" fmla="*/ 3203 h 10000"/>
              <a:gd name="connsiteX108" fmla="*/ 3648 w 10000"/>
              <a:gd name="connsiteY108" fmla="*/ 3364 h 10000"/>
              <a:gd name="connsiteX109" fmla="*/ 3842 w 10000"/>
              <a:gd name="connsiteY109" fmla="*/ 3602 h 10000"/>
              <a:gd name="connsiteX110" fmla="*/ 4016 w 10000"/>
              <a:gd name="connsiteY110" fmla="*/ 3864 h 10000"/>
              <a:gd name="connsiteX111" fmla="*/ 4176 w 10000"/>
              <a:gd name="connsiteY111" fmla="*/ 4148 h 10000"/>
              <a:gd name="connsiteX112" fmla="*/ 4321 w 10000"/>
              <a:gd name="connsiteY112" fmla="*/ 4450 h 10000"/>
              <a:gd name="connsiteX113" fmla="*/ 4442 w 10000"/>
              <a:gd name="connsiteY113" fmla="*/ 4763 h 10000"/>
              <a:gd name="connsiteX114" fmla="*/ 4494 w 10000"/>
              <a:gd name="connsiteY114" fmla="*/ 4928 h 10000"/>
              <a:gd name="connsiteX115" fmla="*/ 4534 w 10000"/>
              <a:gd name="connsiteY115" fmla="*/ 5048 h 10000"/>
              <a:gd name="connsiteX116" fmla="*/ 4599 w 10000"/>
              <a:gd name="connsiteY116" fmla="*/ 5296 h 10000"/>
              <a:gd name="connsiteX117" fmla="*/ 4653 w 10000"/>
              <a:gd name="connsiteY117" fmla="*/ 5547 h 10000"/>
              <a:gd name="connsiteX118" fmla="*/ 4697 w 10000"/>
              <a:gd name="connsiteY118" fmla="*/ 5800 h 10000"/>
              <a:gd name="connsiteX119" fmla="*/ 4756 w 10000"/>
              <a:gd name="connsiteY119" fmla="*/ 6184 h 10000"/>
              <a:gd name="connsiteX120" fmla="*/ 4829 w 10000"/>
              <a:gd name="connsiteY120" fmla="*/ 6698 h 10000"/>
              <a:gd name="connsiteX121" fmla="*/ 4888 w 10000"/>
              <a:gd name="connsiteY121" fmla="*/ 7078 h 10000"/>
              <a:gd name="connsiteX122" fmla="*/ 4933 w 10000"/>
              <a:gd name="connsiteY122" fmla="*/ 7328 h 10000"/>
              <a:gd name="connsiteX123" fmla="*/ 4988 w 10000"/>
              <a:gd name="connsiteY123" fmla="*/ 7573 h 10000"/>
              <a:gd name="connsiteX124" fmla="*/ 5052 w 10000"/>
              <a:gd name="connsiteY124" fmla="*/ 7816 h 10000"/>
              <a:gd name="connsiteX125" fmla="*/ 5128 w 10000"/>
              <a:gd name="connsiteY125" fmla="*/ 8050 h 10000"/>
              <a:gd name="connsiteX126" fmla="*/ 5218 w 10000"/>
              <a:gd name="connsiteY126" fmla="*/ 8273 h 10000"/>
              <a:gd name="connsiteX127" fmla="*/ 5328 w 10000"/>
              <a:gd name="connsiteY127" fmla="*/ 8493 h 10000"/>
              <a:gd name="connsiteX128" fmla="*/ 5455 w 10000"/>
              <a:gd name="connsiteY128" fmla="*/ 8701 h 10000"/>
              <a:gd name="connsiteX129" fmla="*/ 5527 w 10000"/>
              <a:gd name="connsiteY129" fmla="*/ 8800 h 10000"/>
              <a:gd name="connsiteX130" fmla="*/ 5558 w 10000"/>
              <a:gd name="connsiteY130" fmla="*/ 8842 h 10000"/>
              <a:gd name="connsiteX131" fmla="*/ 5626 w 10000"/>
              <a:gd name="connsiteY131" fmla="*/ 8916 h 10000"/>
              <a:gd name="connsiteX132" fmla="*/ 5693 w 10000"/>
              <a:gd name="connsiteY132" fmla="*/ 8981 h 10000"/>
              <a:gd name="connsiteX133" fmla="*/ 5762 w 10000"/>
              <a:gd name="connsiteY133" fmla="*/ 9037 h 10000"/>
              <a:gd name="connsiteX134" fmla="*/ 5830 w 10000"/>
              <a:gd name="connsiteY134" fmla="*/ 9079 h 10000"/>
              <a:gd name="connsiteX135" fmla="*/ 5901 w 10000"/>
              <a:gd name="connsiteY135" fmla="*/ 9111 h 10000"/>
              <a:gd name="connsiteX136" fmla="*/ 5971 w 10000"/>
              <a:gd name="connsiteY136" fmla="*/ 9135 h 10000"/>
              <a:gd name="connsiteX137" fmla="*/ 6043 w 10000"/>
              <a:gd name="connsiteY137" fmla="*/ 9148 h 10000"/>
              <a:gd name="connsiteX138" fmla="*/ 6114 w 10000"/>
              <a:gd name="connsiteY138" fmla="*/ 9148 h 10000"/>
              <a:gd name="connsiteX139" fmla="*/ 6185 w 10000"/>
              <a:gd name="connsiteY139" fmla="*/ 9139 h 10000"/>
              <a:gd name="connsiteX140" fmla="*/ 6256 w 10000"/>
              <a:gd name="connsiteY140" fmla="*/ 9117 h 10000"/>
              <a:gd name="connsiteX141" fmla="*/ 6326 w 10000"/>
              <a:gd name="connsiteY141" fmla="*/ 9087 h 10000"/>
              <a:gd name="connsiteX142" fmla="*/ 6397 w 10000"/>
              <a:gd name="connsiteY142" fmla="*/ 9050 h 10000"/>
              <a:gd name="connsiteX143" fmla="*/ 6466 w 10000"/>
              <a:gd name="connsiteY143" fmla="*/ 8995 h 10000"/>
              <a:gd name="connsiteX144" fmla="*/ 6535 w 10000"/>
              <a:gd name="connsiteY144" fmla="*/ 8934 h 10000"/>
              <a:gd name="connsiteX145" fmla="*/ 6603 w 10000"/>
              <a:gd name="connsiteY145" fmla="*/ 8861 h 10000"/>
              <a:gd name="connsiteX146" fmla="*/ 6637 w 10000"/>
              <a:gd name="connsiteY146" fmla="*/ 8820 h 10000"/>
              <a:gd name="connsiteX147" fmla="*/ 6667 w 10000"/>
              <a:gd name="connsiteY147" fmla="*/ 8783 h 10000"/>
              <a:gd name="connsiteX148" fmla="*/ 6721 w 10000"/>
              <a:gd name="connsiteY148" fmla="*/ 8704 h 10000"/>
              <a:gd name="connsiteX149" fmla="*/ 6766 w 10000"/>
              <a:gd name="connsiteY149" fmla="*/ 8618 h 10000"/>
              <a:gd name="connsiteX150" fmla="*/ 6805 w 10000"/>
              <a:gd name="connsiteY150" fmla="*/ 8531 h 10000"/>
              <a:gd name="connsiteX151" fmla="*/ 6853 w 10000"/>
              <a:gd name="connsiteY151" fmla="*/ 8393 h 10000"/>
              <a:gd name="connsiteX152" fmla="*/ 6901 w 10000"/>
              <a:gd name="connsiteY152" fmla="*/ 8201 h 10000"/>
              <a:gd name="connsiteX153" fmla="*/ 6931 w 10000"/>
              <a:gd name="connsiteY153" fmla="*/ 8001 h 10000"/>
              <a:gd name="connsiteX154" fmla="*/ 6950 w 10000"/>
              <a:gd name="connsiteY154" fmla="*/ 7793 h 10000"/>
              <a:gd name="connsiteX155" fmla="*/ 6966 w 10000"/>
              <a:gd name="connsiteY155" fmla="*/ 7476 h 10000"/>
              <a:gd name="connsiteX156" fmla="*/ 6974 w 10000"/>
              <a:gd name="connsiteY156" fmla="*/ 7264 h 10000"/>
              <a:gd name="connsiteX157" fmla="*/ 6987 w 10000"/>
              <a:gd name="connsiteY157" fmla="*/ 6979 h 10000"/>
              <a:gd name="connsiteX158" fmla="*/ 7001 w 10000"/>
              <a:gd name="connsiteY158" fmla="*/ 6405 h 10000"/>
              <a:gd name="connsiteX159" fmla="*/ 7001 w 10000"/>
              <a:gd name="connsiteY159" fmla="*/ 5829 h 10000"/>
              <a:gd name="connsiteX160" fmla="*/ 6990 w 10000"/>
              <a:gd name="connsiteY160" fmla="*/ 5256 h 10000"/>
              <a:gd name="connsiteX161" fmla="*/ 6981 w 10000"/>
              <a:gd name="connsiteY161" fmla="*/ 4969 h 10000"/>
              <a:gd name="connsiteX162" fmla="*/ 6978 w 10000"/>
              <a:gd name="connsiteY162" fmla="*/ 4903 h 10000"/>
              <a:gd name="connsiteX163" fmla="*/ 6965 w 10000"/>
              <a:gd name="connsiteY163" fmla="*/ 4763 h 10000"/>
              <a:gd name="connsiteX164" fmla="*/ 6946 w 10000"/>
              <a:gd name="connsiteY164" fmla="*/ 4630 h 10000"/>
              <a:gd name="connsiteX165" fmla="*/ 6916 w 10000"/>
              <a:gd name="connsiteY165" fmla="*/ 4501 h 10000"/>
              <a:gd name="connsiteX166" fmla="*/ 6885 w 10000"/>
              <a:gd name="connsiteY166" fmla="*/ 4375 h 10000"/>
              <a:gd name="connsiteX167" fmla="*/ 6844 w 10000"/>
              <a:gd name="connsiteY167" fmla="*/ 4253 h 10000"/>
              <a:gd name="connsiteX168" fmla="*/ 6796 w 10000"/>
              <a:gd name="connsiteY168" fmla="*/ 4136 h 10000"/>
              <a:gd name="connsiteX169" fmla="*/ 6744 w 10000"/>
              <a:gd name="connsiteY169" fmla="*/ 4027 h 10000"/>
              <a:gd name="connsiteX170" fmla="*/ 6684 w 10000"/>
              <a:gd name="connsiteY170" fmla="*/ 3926 h 10000"/>
              <a:gd name="connsiteX171" fmla="*/ 6619 w 10000"/>
              <a:gd name="connsiteY171" fmla="*/ 3835 h 10000"/>
              <a:gd name="connsiteX172" fmla="*/ 6547 w 10000"/>
              <a:gd name="connsiteY172" fmla="*/ 3751 h 10000"/>
              <a:gd name="connsiteX173" fmla="*/ 6470 w 10000"/>
              <a:gd name="connsiteY173" fmla="*/ 3676 h 10000"/>
              <a:gd name="connsiteX174" fmla="*/ 6390 w 10000"/>
              <a:gd name="connsiteY174" fmla="*/ 3614 h 10000"/>
              <a:gd name="connsiteX175" fmla="*/ 6304 w 10000"/>
              <a:gd name="connsiteY175" fmla="*/ 3560 h 10000"/>
              <a:gd name="connsiteX176" fmla="*/ 6212 w 10000"/>
              <a:gd name="connsiteY176" fmla="*/ 3523 h 10000"/>
              <a:gd name="connsiteX177" fmla="*/ 6115 w 10000"/>
              <a:gd name="connsiteY177" fmla="*/ 3498 h 10000"/>
              <a:gd name="connsiteX178" fmla="*/ 6064 w 10000"/>
              <a:gd name="connsiteY178" fmla="*/ 3493 h 10000"/>
              <a:gd name="connsiteX179" fmla="*/ 6039 w 10000"/>
              <a:gd name="connsiteY179" fmla="*/ 3492 h 10000"/>
              <a:gd name="connsiteX180" fmla="*/ 5986 w 10000"/>
              <a:gd name="connsiteY180" fmla="*/ 3497 h 10000"/>
              <a:gd name="connsiteX181" fmla="*/ 5934 w 10000"/>
              <a:gd name="connsiteY181" fmla="*/ 3513 h 10000"/>
              <a:gd name="connsiteX182" fmla="*/ 5884 w 10000"/>
              <a:gd name="connsiteY182" fmla="*/ 3539 h 10000"/>
              <a:gd name="connsiteX183" fmla="*/ 5837 w 10000"/>
              <a:gd name="connsiteY183" fmla="*/ 3577 h 10000"/>
              <a:gd name="connsiteX184" fmla="*/ 5796 w 10000"/>
              <a:gd name="connsiteY184" fmla="*/ 3624 h 10000"/>
              <a:gd name="connsiteX185" fmla="*/ 5763 w 10000"/>
              <a:gd name="connsiteY185" fmla="*/ 3679 h 10000"/>
              <a:gd name="connsiteX186" fmla="*/ 5738 w 10000"/>
              <a:gd name="connsiteY186" fmla="*/ 3743 h 10000"/>
              <a:gd name="connsiteX187" fmla="*/ 5729 w 10000"/>
              <a:gd name="connsiteY187" fmla="*/ 3777 h 10000"/>
              <a:gd name="connsiteX188" fmla="*/ 5725 w 10000"/>
              <a:gd name="connsiteY188" fmla="*/ 3805 h 10000"/>
              <a:gd name="connsiteX189" fmla="*/ 5719 w 10000"/>
              <a:gd name="connsiteY189" fmla="*/ 3861 h 10000"/>
              <a:gd name="connsiteX190" fmla="*/ 5724 w 10000"/>
              <a:gd name="connsiteY190" fmla="*/ 3946 h 10000"/>
              <a:gd name="connsiteX191" fmla="*/ 5745 w 10000"/>
              <a:gd name="connsiteY191" fmla="*/ 4059 h 10000"/>
              <a:gd name="connsiteX192" fmla="*/ 5786 w 10000"/>
              <a:gd name="connsiteY192" fmla="*/ 4157 h 10000"/>
              <a:gd name="connsiteX193" fmla="*/ 5811 w 10000"/>
              <a:gd name="connsiteY193" fmla="*/ 4203 h 10000"/>
              <a:gd name="connsiteX194" fmla="*/ 5860 w 10000"/>
              <a:gd name="connsiteY194" fmla="*/ 4279 h 10000"/>
              <a:gd name="connsiteX195" fmla="*/ 5960 w 10000"/>
              <a:gd name="connsiteY195" fmla="*/ 4405 h 10000"/>
              <a:gd name="connsiteX196" fmla="*/ 6061 w 10000"/>
              <a:gd name="connsiteY196" fmla="*/ 4511 h 10000"/>
              <a:gd name="connsiteX197" fmla="*/ 6167 w 10000"/>
              <a:gd name="connsiteY197" fmla="*/ 4593 h 10000"/>
              <a:gd name="connsiteX198" fmla="*/ 6272 w 10000"/>
              <a:gd name="connsiteY198" fmla="*/ 4647 h 10000"/>
              <a:gd name="connsiteX199" fmla="*/ 6380 w 10000"/>
              <a:gd name="connsiteY199" fmla="*/ 4682 h 10000"/>
              <a:gd name="connsiteX200" fmla="*/ 6488 w 10000"/>
              <a:gd name="connsiteY200" fmla="*/ 4695 h 10000"/>
              <a:gd name="connsiteX201" fmla="*/ 6596 w 10000"/>
              <a:gd name="connsiteY201" fmla="*/ 4685 h 10000"/>
              <a:gd name="connsiteX202" fmla="*/ 6703 w 10000"/>
              <a:gd name="connsiteY202" fmla="*/ 4660 h 10000"/>
              <a:gd name="connsiteX203" fmla="*/ 6810 w 10000"/>
              <a:gd name="connsiteY203" fmla="*/ 4611 h 10000"/>
              <a:gd name="connsiteX204" fmla="*/ 6915 w 10000"/>
              <a:gd name="connsiteY204" fmla="*/ 4552 h 10000"/>
              <a:gd name="connsiteX205" fmla="*/ 7018 w 10000"/>
              <a:gd name="connsiteY205" fmla="*/ 4470 h 10000"/>
              <a:gd name="connsiteX206" fmla="*/ 7116 w 10000"/>
              <a:gd name="connsiteY206" fmla="*/ 4376 h 10000"/>
              <a:gd name="connsiteX207" fmla="*/ 7213 w 10000"/>
              <a:gd name="connsiteY207" fmla="*/ 4266 h 10000"/>
              <a:gd name="connsiteX208" fmla="*/ 7306 w 10000"/>
              <a:gd name="connsiteY208" fmla="*/ 4146 h 10000"/>
              <a:gd name="connsiteX209" fmla="*/ 7391 w 10000"/>
              <a:gd name="connsiteY209" fmla="*/ 4011 h 10000"/>
              <a:gd name="connsiteX210" fmla="*/ 7433 w 10000"/>
              <a:gd name="connsiteY210" fmla="*/ 3940 h 10000"/>
              <a:gd name="connsiteX211" fmla="*/ 7506 w 10000"/>
              <a:gd name="connsiteY211" fmla="*/ 3806 h 10000"/>
              <a:gd name="connsiteX212" fmla="*/ 7640 w 10000"/>
              <a:gd name="connsiteY212" fmla="*/ 3526 h 10000"/>
              <a:gd name="connsiteX213" fmla="*/ 7754 w 10000"/>
              <a:gd name="connsiteY213" fmla="*/ 3225 h 10000"/>
              <a:gd name="connsiteX214" fmla="*/ 7825 w 10000"/>
              <a:gd name="connsiteY214" fmla="*/ 2990 h 10000"/>
              <a:gd name="connsiteX215" fmla="*/ 7868 w 10000"/>
              <a:gd name="connsiteY215" fmla="*/ 2831 h 10000"/>
              <a:gd name="connsiteX216" fmla="*/ 7900 w 10000"/>
              <a:gd name="connsiteY216" fmla="*/ 2668 h 10000"/>
              <a:gd name="connsiteX217" fmla="*/ 7931 w 10000"/>
              <a:gd name="connsiteY217" fmla="*/ 2499 h 10000"/>
              <a:gd name="connsiteX218" fmla="*/ 7952 w 10000"/>
              <a:gd name="connsiteY218" fmla="*/ 2336 h 10000"/>
              <a:gd name="connsiteX219" fmla="*/ 7965 w 10000"/>
              <a:gd name="connsiteY219" fmla="*/ 2167 h 10000"/>
              <a:gd name="connsiteX220" fmla="*/ 7973 w 10000"/>
              <a:gd name="connsiteY220" fmla="*/ 1999 h 10000"/>
              <a:gd name="connsiteX221" fmla="*/ 7971 w 10000"/>
              <a:gd name="connsiteY221" fmla="*/ 1829 h 10000"/>
              <a:gd name="connsiteX222" fmla="*/ 7963 w 10000"/>
              <a:gd name="connsiteY222" fmla="*/ 1659 h 10000"/>
              <a:gd name="connsiteX223" fmla="*/ 7949 w 10000"/>
              <a:gd name="connsiteY223" fmla="*/ 1488 h 10000"/>
              <a:gd name="connsiteX224" fmla="*/ 7937 w 10000"/>
              <a:gd name="connsiteY224" fmla="*/ 1404 h 10000"/>
              <a:gd name="connsiteX225" fmla="*/ 7916 w 10000"/>
              <a:gd name="connsiteY225" fmla="*/ 1289 h 10000"/>
              <a:gd name="connsiteX226" fmla="*/ 7892 w 10000"/>
              <a:gd name="connsiteY226" fmla="*/ 1098 h 10000"/>
              <a:gd name="connsiteX227" fmla="*/ 7883 w 10000"/>
              <a:gd name="connsiteY227" fmla="*/ 969 h 10000"/>
              <a:gd name="connsiteX228" fmla="*/ 7885 w 10000"/>
              <a:gd name="connsiteY228" fmla="*/ 845 h 10000"/>
              <a:gd name="connsiteX229" fmla="*/ 7903 w 10000"/>
              <a:gd name="connsiteY229" fmla="*/ 727 h 10000"/>
              <a:gd name="connsiteX230" fmla="*/ 7934 w 10000"/>
              <a:gd name="connsiteY230" fmla="*/ 649 h 10000"/>
              <a:gd name="connsiteX231" fmla="*/ 7958 w 10000"/>
              <a:gd name="connsiteY231" fmla="*/ 601 h 10000"/>
              <a:gd name="connsiteX232" fmla="*/ 7992 w 10000"/>
              <a:gd name="connsiteY232" fmla="*/ 558 h 10000"/>
              <a:gd name="connsiteX233" fmla="*/ 8030 w 10000"/>
              <a:gd name="connsiteY233" fmla="*/ 522 h 10000"/>
              <a:gd name="connsiteX234" fmla="*/ 8050 w 10000"/>
              <a:gd name="connsiteY234" fmla="*/ 507 h 10000"/>
              <a:gd name="connsiteX235" fmla="*/ 8088 w 10000"/>
              <a:gd name="connsiteY235" fmla="*/ 485 h 10000"/>
              <a:gd name="connsiteX236" fmla="*/ 8159 w 10000"/>
              <a:gd name="connsiteY236" fmla="*/ 470 h 10000"/>
              <a:gd name="connsiteX237" fmla="*/ 8229 w 10000"/>
              <a:gd name="connsiteY237" fmla="*/ 479 h 10000"/>
              <a:gd name="connsiteX238" fmla="*/ 8301 w 10000"/>
              <a:gd name="connsiteY238" fmla="*/ 515 h 10000"/>
              <a:gd name="connsiteX239" fmla="*/ 8370 w 10000"/>
              <a:gd name="connsiteY239" fmla="*/ 564 h 10000"/>
              <a:gd name="connsiteX240" fmla="*/ 8433 w 10000"/>
              <a:gd name="connsiteY240" fmla="*/ 629 h 10000"/>
              <a:gd name="connsiteX241" fmla="*/ 8490 w 10000"/>
              <a:gd name="connsiteY241" fmla="*/ 704 h 10000"/>
              <a:gd name="connsiteX242" fmla="*/ 8538 w 10000"/>
              <a:gd name="connsiteY242" fmla="*/ 780 h 10000"/>
              <a:gd name="connsiteX243" fmla="*/ 8559 w 10000"/>
              <a:gd name="connsiteY243" fmla="*/ 818 h 10000"/>
              <a:gd name="connsiteX244" fmla="*/ 8645 w 10000"/>
              <a:gd name="connsiteY244" fmla="*/ 1003 h 10000"/>
              <a:gd name="connsiteX245" fmla="*/ 8792 w 10000"/>
              <a:gd name="connsiteY245" fmla="*/ 1307 h 10000"/>
              <a:gd name="connsiteX246" fmla="*/ 8868 w 10000"/>
              <a:gd name="connsiteY246" fmla="*/ 1441 h 10000"/>
              <a:gd name="connsiteX247" fmla="*/ 8925 w 10000"/>
              <a:gd name="connsiteY247" fmla="*/ 1521 h 10000"/>
              <a:gd name="connsiteX248" fmla="*/ 8982 w 10000"/>
              <a:gd name="connsiteY248" fmla="*/ 1592 h 10000"/>
              <a:gd name="connsiteX249" fmla="*/ 9039 w 10000"/>
              <a:gd name="connsiteY249" fmla="*/ 1642 h 10000"/>
              <a:gd name="connsiteX250" fmla="*/ 9103 w 10000"/>
              <a:gd name="connsiteY250" fmla="*/ 1676 h 10000"/>
              <a:gd name="connsiteX251" fmla="*/ 9168 w 10000"/>
              <a:gd name="connsiteY251" fmla="*/ 1690 h 10000"/>
              <a:gd name="connsiteX252" fmla="*/ 9236 w 10000"/>
              <a:gd name="connsiteY252" fmla="*/ 1681 h 10000"/>
              <a:gd name="connsiteX253" fmla="*/ 9308 w 10000"/>
              <a:gd name="connsiteY253" fmla="*/ 1647 h 10000"/>
              <a:gd name="connsiteX254" fmla="*/ 9384 w 10000"/>
              <a:gd name="connsiteY254" fmla="*/ 1583 h 10000"/>
              <a:gd name="connsiteX255" fmla="*/ 9463 w 10000"/>
              <a:gd name="connsiteY255" fmla="*/ 1486 h 10000"/>
              <a:gd name="connsiteX256" fmla="*/ 9504 w 10000"/>
              <a:gd name="connsiteY256" fmla="*/ 1425 h 10000"/>
              <a:gd name="connsiteX257" fmla="*/ 9544 w 10000"/>
              <a:gd name="connsiteY257" fmla="*/ 1356 h 10000"/>
              <a:gd name="connsiteX258" fmla="*/ 9614 w 10000"/>
              <a:gd name="connsiteY258" fmla="*/ 1210 h 10000"/>
              <a:gd name="connsiteX259" fmla="*/ 9672 w 10000"/>
              <a:gd name="connsiteY259" fmla="*/ 1047 h 10000"/>
              <a:gd name="connsiteX260" fmla="*/ 9722 w 10000"/>
              <a:gd name="connsiteY260" fmla="*/ 880 h 10000"/>
              <a:gd name="connsiteX261" fmla="*/ 9743 w 10000"/>
              <a:gd name="connsiteY261" fmla="*/ 796 h 10000"/>
              <a:gd name="connsiteX262" fmla="*/ 9795 w 10000"/>
              <a:gd name="connsiteY262" fmla="*/ 595 h 10000"/>
              <a:gd name="connsiteX263" fmla="*/ 9884 w 10000"/>
              <a:gd name="connsiteY263" fmla="*/ 283 h 10000"/>
              <a:gd name="connsiteX264" fmla="*/ 9955 w 10000"/>
              <a:gd name="connsiteY264" fmla="*/ 89 h 10000"/>
              <a:gd name="connsiteX265" fmla="*/ 10000 w 10000"/>
              <a:gd name="connsiteY265" fmla="*/ 0 h 10000"/>
              <a:gd name="connsiteX0" fmla="*/ 769 w 10000"/>
              <a:gd name="connsiteY0" fmla="*/ 9469 h 10000"/>
              <a:gd name="connsiteX1" fmla="*/ 846 w 10000"/>
              <a:gd name="connsiteY1" fmla="*/ 9262 h 10000"/>
              <a:gd name="connsiteX2" fmla="*/ 905 w 10000"/>
              <a:gd name="connsiteY2" fmla="*/ 9038 h 10000"/>
              <a:gd name="connsiteX3" fmla="*/ 926 w 10000"/>
              <a:gd name="connsiteY3" fmla="*/ 8920 h 10000"/>
              <a:gd name="connsiteX4" fmla="*/ 942 w 10000"/>
              <a:gd name="connsiteY4" fmla="*/ 8824 h 10000"/>
              <a:gd name="connsiteX5" fmla="*/ 958 w 10000"/>
              <a:gd name="connsiteY5" fmla="*/ 8630 h 10000"/>
              <a:gd name="connsiteX6" fmla="*/ 961 w 10000"/>
              <a:gd name="connsiteY6" fmla="*/ 8440 h 10000"/>
              <a:gd name="connsiteX7" fmla="*/ 944 w 10000"/>
              <a:gd name="connsiteY7" fmla="*/ 8247 h 10000"/>
              <a:gd name="connsiteX8" fmla="*/ 912 w 10000"/>
              <a:gd name="connsiteY8" fmla="*/ 8062 h 10000"/>
              <a:gd name="connsiteX9" fmla="*/ 861 w 10000"/>
              <a:gd name="connsiteY9" fmla="*/ 7883 h 10000"/>
              <a:gd name="connsiteX10" fmla="*/ 795 w 10000"/>
              <a:gd name="connsiteY10" fmla="*/ 7718 h 10000"/>
              <a:gd name="connsiteX11" fmla="*/ 709 w 10000"/>
              <a:gd name="connsiteY11" fmla="*/ 7561 h 10000"/>
              <a:gd name="connsiteX12" fmla="*/ 657 w 10000"/>
              <a:gd name="connsiteY12" fmla="*/ 7487 h 10000"/>
              <a:gd name="connsiteX13" fmla="*/ 625 w 10000"/>
              <a:gd name="connsiteY13" fmla="*/ 7446 h 10000"/>
              <a:gd name="connsiteX14" fmla="*/ 557 w 10000"/>
              <a:gd name="connsiteY14" fmla="*/ 7379 h 10000"/>
              <a:gd name="connsiteX15" fmla="*/ 492 w 10000"/>
              <a:gd name="connsiteY15" fmla="*/ 7330 h 10000"/>
              <a:gd name="connsiteX16" fmla="*/ 427 w 10000"/>
              <a:gd name="connsiteY16" fmla="*/ 7301 h 10000"/>
              <a:gd name="connsiteX17" fmla="*/ 365 w 10000"/>
              <a:gd name="connsiteY17" fmla="*/ 7290 h 10000"/>
              <a:gd name="connsiteX18" fmla="*/ 304 w 10000"/>
              <a:gd name="connsiteY18" fmla="*/ 7295 h 10000"/>
              <a:gd name="connsiteX19" fmla="*/ 245 w 10000"/>
              <a:gd name="connsiteY19" fmla="*/ 7315 h 10000"/>
              <a:gd name="connsiteX20" fmla="*/ 191 w 10000"/>
              <a:gd name="connsiteY20" fmla="*/ 7350 h 10000"/>
              <a:gd name="connsiteX21" fmla="*/ 144 w 10000"/>
              <a:gd name="connsiteY21" fmla="*/ 7397 h 10000"/>
              <a:gd name="connsiteX22" fmla="*/ 101 w 10000"/>
              <a:gd name="connsiteY22" fmla="*/ 7461 h 10000"/>
              <a:gd name="connsiteX23" fmla="*/ 66 w 10000"/>
              <a:gd name="connsiteY23" fmla="*/ 7537 h 10000"/>
              <a:gd name="connsiteX24" fmla="*/ 35 w 10000"/>
              <a:gd name="connsiteY24" fmla="*/ 7622 h 10000"/>
              <a:gd name="connsiteX25" fmla="*/ 16 w 10000"/>
              <a:gd name="connsiteY25" fmla="*/ 7718 h 10000"/>
              <a:gd name="connsiteX26" fmla="*/ 3 w 10000"/>
              <a:gd name="connsiteY26" fmla="*/ 7819 h 10000"/>
              <a:gd name="connsiteX27" fmla="*/ 0 w 10000"/>
              <a:gd name="connsiteY27" fmla="*/ 7929 h 10000"/>
              <a:gd name="connsiteX28" fmla="*/ 7 w 10000"/>
              <a:gd name="connsiteY28" fmla="*/ 8045 h 10000"/>
              <a:gd name="connsiteX29" fmla="*/ 14 w 10000"/>
              <a:gd name="connsiteY29" fmla="*/ 8104 h 10000"/>
              <a:gd name="connsiteX30" fmla="*/ 29 w 10000"/>
              <a:gd name="connsiteY30" fmla="*/ 8207 h 10000"/>
              <a:gd name="connsiteX31" fmla="*/ 76 w 10000"/>
              <a:gd name="connsiteY31" fmla="*/ 8401 h 10000"/>
              <a:gd name="connsiteX32" fmla="*/ 138 w 10000"/>
              <a:gd name="connsiteY32" fmla="*/ 8592 h 10000"/>
              <a:gd name="connsiteX33" fmla="*/ 214 w 10000"/>
              <a:gd name="connsiteY33" fmla="*/ 8773 h 10000"/>
              <a:gd name="connsiteX34" fmla="*/ 304 w 10000"/>
              <a:gd name="connsiteY34" fmla="*/ 8941 h 10000"/>
              <a:gd name="connsiteX35" fmla="*/ 401 w 10000"/>
              <a:gd name="connsiteY35" fmla="*/ 9100 h 10000"/>
              <a:gd name="connsiteX36" fmla="*/ 510 w 10000"/>
              <a:gd name="connsiteY36" fmla="*/ 9250 h 10000"/>
              <a:gd name="connsiteX37" fmla="*/ 630 w 10000"/>
              <a:gd name="connsiteY37" fmla="*/ 9389 h 10000"/>
              <a:gd name="connsiteX38" fmla="*/ 754 w 10000"/>
              <a:gd name="connsiteY38" fmla="*/ 9518 h 10000"/>
              <a:gd name="connsiteX39" fmla="*/ 886 w 10000"/>
              <a:gd name="connsiteY39" fmla="*/ 9628 h 10000"/>
              <a:gd name="connsiteX40" fmla="*/ 1019 w 10000"/>
              <a:gd name="connsiteY40" fmla="*/ 9727 h 10000"/>
              <a:gd name="connsiteX41" fmla="*/ 1157 w 10000"/>
              <a:gd name="connsiteY41" fmla="*/ 9813 h 10000"/>
              <a:gd name="connsiteX42" fmla="*/ 1294 w 10000"/>
              <a:gd name="connsiteY42" fmla="*/ 9884 h 10000"/>
              <a:gd name="connsiteX43" fmla="*/ 1434 w 10000"/>
              <a:gd name="connsiteY43" fmla="*/ 9939 h 10000"/>
              <a:gd name="connsiteX44" fmla="*/ 1571 w 10000"/>
              <a:gd name="connsiteY44" fmla="*/ 9975 h 10000"/>
              <a:gd name="connsiteX45" fmla="*/ 1705 w 10000"/>
              <a:gd name="connsiteY45" fmla="*/ 9999 h 10000"/>
              <a:gd name="connsiteX46" fmla="*/ 1769 w 10000"/>
              <a:gd name="connsiteY46" fmla="*/ 10000 h 10000"/>
              <a:gd name="connsiteX47" fmla="*/ 1844 w 10000"/>
              <a:gd name="connsiteY47" fmla="*/ 9999 h 10000"/>
              <a:gd name="connsiteX48" fmla="*/ 1992 w 10000"/>
              <a:gd name="connsiteY48" fmla="*/ 9974 h 10000"/>
              <a:gd name="connsiteX49" fmla="*/ 2129 w 10000"/>
              <a:gd name="connsiteY49" fmla="*/ 9923 h 10000"/>
              <a:gd name="connsiteX50" fmla="*/ 2263 w 10000"/>
              <a:gd name="connsiteY50" fmla="*/ 9844 h 10000"/>
              <a:gd name="connsiteX51" fmla="*/ 2382 w 10000"/>
              <a:gd name="connsiteY51" fmla="*/ 9741 h 10000"/>
              <a:gd name="connsiteX52" fmla="*/ 2491 w 10000"/>
              <a:gd name="connsiteY52" fmla="*/ 9606 h 10000"/>
              <a:gd name="connsiteX53" fmla="*/ 2561 w 10000"/>
              <a:gd name="connsiteY53" fmla="*/ 9490 h 10000"/>
              <a:gd name="connsiteX54" fmla="*/ 2602 w 10000"/>
              <a:gd name="connsiteY54" fmla="*/ 9404 h 10000"/>
              <a:gd name="connsiteX55" fmla="*/ 2639 w 10000"/>
              <a:gd name="connsiteY55" fmla="*/ 9312 h 10000"/>
              <a:gd name="connsiteX56" fmla="*/ 2674 w 10000"/>
              <a:gd name="connsiteY56" fmla="*/ 9213 h 10000"/>
              <a:gd name="connsiteX57" fmla="*/ 2687 w 10000"/>
              <a:gd name="connsiteY57" fmla="*/ 9159 h 10000"/>
              <a:gd name="connsiteX58" fmla="*/ 2706 w 10000"/>
              <a:gd name="connsiteY58" fmla="*/ 9076 h 10000"/>
              <a:gd name="connsiteX59" fmla="*/ 2736 w 10000"/>
              <a:gd name="connsiteY59" fmla="*/ 8911 h 10000"/>
              <a:gd name="connsiteX60" fmla="*/ 2750 w 10000"/>
              <a:gd name="connsiteY60" fmla="*/ 8757 h 10000"/>
              <a:gd name="connsiteX61" fmla="*/ 2754 w 10000"/>
              <a:gd name="connsiteY61" fmla="*/ 8606 h 10000"/>
              <a:gd name="connsiteX62" fmla="*/ 2746 w 10000"/>
              <a:gd name="connsiteY62" fmla="*/ 8462 h 10000"/>
              <a:gd name="connsiteX63" fmla="*/ 2727 w 10000"/>
              <a:gd name="connsiteY63" fmla="*/ 8322 h 10000"/>
              <a:gd name="connsiteX64" fmla="*/ 2700 w 10000"/>
              <a:gd name="connsiteY64" fmla="*/ 8183 h 10000"/>
              <a:gd name="connsiteX65" fmla="*/ 2665 w 10000"/>
              <a:gd name="connsiteY65" fmla="*/ 8051 h 10000"/>
              <a:gd name="connsiteX66" fmla="*/ 2600 w 10000"/>
              <a:gd name="connsiteY66" fmla="*/ 7855 h 10000"/>
              <a:gd name="connsiteX67" fmla="*/ 2496 w 10000"/>
              <a:gd name="connsiteY67" fmla="*/ 7598 h 10000"/>
              <a:gd name="connsiteX68" fmla="*/ 2319 w 10000"/>
              <a:gd name="connsiteY68" fmla="*/ 7218 h 10000"/>
              <a:gd name="connsiteX69" fmla="*/ 2199 w 10000"/>
              <a:gd name="connsiteY69" fmla="*/ 6951 h 10000"/>
              <a:gd name="connsiteX70" fmla="*/ 2032 w 10000"/>
              <a:gd name="connsiteY70" fmla="*/ 6592 h 10000"/>
              <a:gd name="connsiteX71" fmla="*/ 1728 w 10000"/>
              <a:gd name="connsiteY71" fmla="*/ 5935 h 10000"/>
              <a:gd name="connsiteX72" fmla="*/ 1579 w 10000"/>
              <a:gd name="connsiteY72" fmla="*/ 5579 h 10000"/>
              <a:gd name="connsiteX73" fmla="*/ 1484 w 10000"/>
              <a:gd name="connsiteY73" fmla="*/ 5336 h 10000"/>
              <a:gd name="connsiteX74" fmla="*/ 1399 w 10000"/>
              <a:gd name="connsiteY74" fmla="*/ 5090 h 10000"/>
              <a:gd name="connsiteX75" fmla="*/ 1327 w 10000"/>
              <a:gd name="connsiteY75" fmla="*/ 4843 h 10000"/>
              <a:gd name="connsiteX76" fmla="*/ 1272 w 10000"/>
              <a:gd name="connsiteY76" fmla="*/ 4593 h 10000"/>
              <a:gd name="connsiteX77" fmla="*/ 1232 w 10000"/>
              <a:gd name="connsiteY77" fmla="*/ 4346 h 10000"/>
              <a:gd name="connsiteX78" fmla="*/ 1213 w 10000"/>
              <a:gd name="connsiteY78" fmla="*/ 4105 h 10000"/>
              <a:gd name="connsiteX79" fmla="*/ 1216 w 10000"/>
              <a:gd name="connsiteY79" fmla="*/ 3926 h 10000"/>
              <a:gd name="connsiteX80" fmla="*/ 1225 w 10000"/>
              <a:gd name="connsiteY80" fmla="*/ 3812 h 10000"/>
              <a:gd name="connsiteX81" fmla="*/ 1241 w 10000"/>
              <a:gd name="connsiteY81" fmla="*/ 3697 h 10000"/>
              <a:gd name="connsiteX82" fmla="*/ 1267 w 10000"/>
              <a:gd name="connsiteY82" fmla="*/ 3586 h 10000"/>
              <a:gd name="connsiteX83" fmla="*/ 1296 w 10000"/>
              <a:gd name="connsiteY83" fmla="*/ 3474 h 10000"/>
              <a:gd name="connsiteX84" fmla="*/ 1337 w 10000"/>
              <a:gd name="connsiteY84" fmla="*/ 3368 h 10000"/>
              <a:gd name="connsiteX85" fmla="*/ 1359 w 10000"/>
              <a:gd name="connsiteY85" fmla="*/ 3317 h 10000"/>
              <a:gd name="connsiteX86" fmla="*/ 1392 w 10000"/>
              <a:gd name="connsiteY86" fmla="*/ 3243 h 10000"/>
              <a:gd name="connsiteX87" fmla="*/ 1470 w 10000"/>
              <a:gd name="connsiteY87" fmla="*/ 3119 h 10000"/>
              <a:gd name="connsiteX88" fmla="*/ 1560 w 10000"/>
              <a:gd name="connsiteY88" fmla="*/ 3008 h 10000"/>
              <a:gd name="connsiteX89" fmla="*/ 1657 w 10000"/>
              <a:gd name="connsiteY89" fmla="*/ 2919 h 10000"/>
              <a:gd name="connsiteX90" fmla="*/ 1762 w 10000"/>
              <a:gd name="connsiteY90" fmla="*/ 2844 h 10000"/>
              <a:gd name="connsiteX91" fmla="*/ 1874 w 10000"/>
              <a:gd name="connsiteY91" fmla="*/ 2783 h 10000"/>
              <a:gd name="connsiteX92" fmla="*/ 1992 w 10000"/>
              <a:gd name="connsiteY92" fmla="*/ 2742 h 10000"/>
              <a:gd name="connsiteX93" fmla="*/ 2110 w 10000"/>
              <a:gd name="connsiteY93" fmla="*/ 2711 h 10000"/>
              <a:gd name="connsiteX94" fmla="*/ 2234 w 10000"/>
              <a:gd name="connsiteY94" fmla="*/ 2694 h 10000"/>
              <a:gd name="connsiteX95" fmla="*/ 2359 w 10000"/>
              <a:gd name="connsiteY95" fmla="*/ 2689 h 10000"/>
              <a:gd name="connsiteX96" fmla="*/ 2485 w 10000"/>
              <a:gd name="connsiteY96" fmla="*/ 2695 h 10000"/>
              <a:gd name="connsiteX97" fmla="*/ 2607 w 10000"/>
              <a:gd name="connsiteY97" fmla="*/ 2713 h 10000"/>
              <a:gd name="connsiteX98" fmla="*/ 2727 w 10000"/>
              <a:gd name="connsiteY98" fmla="*/ 2742 h 10000"/>
              <a:gd name="connsiteX99" fmla="*/ 2844 w 10000"/>
              <a:gd name="connsiteY99" fmla="*/ 2777 h 10000"/>
              <a:gd name="connsiteX100" fmla="*/ 2957 w 10000"/>
              <a:gd name="connsiteY100" fmla="*/ 2822 h 10000"/>
              <a:gd name="connsiteX101" fmla="*/ 3061 w 10000"/>
              <a:gd name="connsiteY101" fmla="*/ 2876 h 10000"/>
              <a:gd name="connsiteX102" fmla="*/ 3113 w 10000"/>
              <a:gd name="connsiteY102" fmla="*/ 2905 h 10000"/>
              <a:gd name="connsiteX103" fmla="*/ 3168 w 10000"/>
              <a:gd name="connsiteY103" fmla="*/ 2939 h 10000"/>
              <a:gd name="connsiteX104" fmla="*/ 3282 w 10000"/>
              <a:gd name="connsiteY104" fmla="*/ 3020 h 10000"/>
              <a:gd name="connsiteX105" fmla="*/ 3389 w 10000"/>
              <a:gd name="connsiteY105" fmla="*/ 3108 h 10000"/>
              <a:gd name="connsiteX106" fmla="*/ 3495 w 10000"/>
              <a:gd name="connsiteY106" fmla="*/ 3203 h 10000"/>
              <a:gd name="connsiteX107" fmla="*/ 3648 w 10000"/>
              <a:gd name="connsiteY107" fmla="*/ 3364 h 10000"/>
              <a:gd name="connsiteX108" fmla="*/ 3842 w 10000"/>
              <a:gd name="connsiteY108" fmla="*/ 3602 h 10000"/>
              <a:gd name="connsiteX109" fmla="*/ 4016 w 10000"/>
              <a:gd name="connsiteY109" fmla="*/ 3864 h 10000"/>
              <a:gd name="connsiteX110" fmla="*/ 4176 w 10000"/>
              <a:gd name="connsiteY110" fmla="*/ 4148 h 10000"/>
              <a:gd name="connsiteX111" fmla="*/ 4321 w 10000"/>
              <a:gd name="connsiteY111" fmla="*/ 4450 h 10000"/>
              <a:gd name="connsiteX112" fmla="*/ 4442 w 10000"/>
              <a:gd name="connsiteY112" fmla="*/ 4763 h 10000"/>
              <a:gd name="connsiteX113" fmla="*/ 4494 w 10000"/>
              <a:gd name="connsiteY113" fmla="*/ 4928 h 10000"/>
              <a:gd name="connsiteX114" fmla="*/ 4534 w 10000"/>
              <a:gd name="connsiteY114" fmla="*/ 5048 h 10000"/>
              <a:gd name="connsiteX115" fmla="*/ 4599 w 10000"/>
              <a:gd name="connsiteY115" fmla="*/ 5296 h 10000"/>
              <a:gd name="connsiteX116" fmla="*/ 4653 w 10000"/>
              <a:gd name="connsiteY116" fmla="*/ 5547 h 10000"/>
              <a:gd name="connsiteX117" fmla="*/ 4697 w 10000"/>
              <a:gd name="connsiteY117" fmla="*/ 5800 h 10000"/>
              <a:gd name="connsiteX118" fmla="*/ 4756 w 10000"/>
              <a:gd name="connsiteY118" fmla="*/ 6184 h 10000"/>
              <a:gd name="connsiteX119" fmla="*/ 4829 w 10000"/>
              <a:gd name="connsiteY119" fmla="*/ 6698 h 10000"/>
              <a:gd name="connsiteX120" fmla="*/ 4888 w 10000"/>
              <a:gd name="connsiteY120" fmla="*/ 7078 h 10000"/>
              <a:gd name="connsiteX121" fmla="*/ 4933 w 10000"/>
              <a:gd name="connsiteY121" fmla="*/ 7328 h 10000"/>
              <a:gd name="connsiteX122" fmla="*/ 4988 w 10000"/>
              <a:gd name="connsiteY122" fmla="*/ 7573 h 10000"/>
              <a:gd name="connsiteX123" fmla="*/ 5052 w 10000"/>
              <a:gd name="connsiteY123" fmla="*/ 7816 h 10000"/>
              <a:gd name="connsiteX124" fmla="*/ 5128 w 10000"/>
              <a:gd name="connsiteY124" fmla="*/ 8050 h 10000"/>
              <a:gd name="connsiteX125" fmla="*/ 5218 w 10000"/>
              <a:gd name="connsiteY125" fmla="*/ 8273 h 10000"/>
              <a:gd name="connsiteX126" fmla="*/ 5328 w 10000"/>
              <a:gd name="connsiteY126" fmla="*/ 8493 h 10000"/>
              <a:gd name="connsiteX127" fmla="*/ 5455 w 10000"/>
              <a:gd name="connsiteY127" fmla="*/ 8701 h 10000"/>
              <a:gd name="connsiteX128" fmla="*/ 5527 w 10000"/>
              <a:gd name="connsiteY128" fmla="*/ 8800 h 10000"/>
              <a:gd name="connsiteX129" fmla="*/ 5558 w 10000"/>
              <a:gd name="connsiteY129" fmla="*/ 8842 h 10000"/>
              <a:gd name="connsiteX130" fmla="*/ 5626 w 10000"/>
              <a:gd name="connsiteY130" fmla="*/ 8916 h 10000"/>
              <a:gd name="connsiteX131" fmla="*/ 5693 w 10000"/>
              <a:gd name="connsiteY131" fmla="*/ 8981 h 10000"/>
              <a:gd name="connsiteX132" fmla="*/ 5762 w 10000"/>
              <a:gd name="connsiteY132" fmla="*/ 9037 h 10000"/>
              <a:gd name="connsiteX133" fmla="*/ 5830 w 10000"/>
              <a:gd name="connsiteY133" fmla="*/ 9079 h 10000"/>
              <a:gd name="connsiteX134" fmla="*/ 5901 w 10000"/>
              <a:gd name="connsiteY134" fmla="*/ 9111 h 10000"/>
              <a:gd name="connsiteX135" fmla="*/ 5971 w 10000"/>
              <a:gd name="connsiteY135" fmla="*/ 9135 h 10000"/>
              <a:gd name="connsiteX136" fmla="*/ 6043 w 10000"/>
              <a:gd name="connsiteY136" fmla="*/ 9148 h 10000"/>
              <a:gd name="connsiteX137" fmla="*/ 6114 w 10000"/>
              <a:gd name="connsiteY137" fmla="*/ 9148 h 10000"/>
              <a:gd name="connsiteX138" fmla="*/ 6185 w 10000"/>
              <a:gd name="connsiteY138" fmla="*/ 9139 h 10000"/>
              <a:gd name="connsiteX139" fmla="*/ 6256 w 10000"/>
              <a:gd name="connsiteY139" fmla="*/ 9117 h 10000"/>
              <a:gd name="connsiteX140" fmla="*/ 6326 w 10000"/>
              <a:gd name="connsiteY140" fmla="*/ 9087 h 10000"/>
              <a:gd name="connsiteX141" fmla="*/ 6397 w 10000"/>
              <a:gd name="connsiteY141" fmla="*/ 9050 h 10000"/>
              <a:gd name="connsiteX142" fmla="*/ 6466 w 10000"/>
              <a:gd name="connsiteY142" fmla="*/ 8995 h 10000"/>
              <a:gd name="connsiteX143" fmla="*/ 6535 w 10000"/>
              <a:gd name="connsiteY143" fmla="*/ 8934 h 10000"/>
              <a:gd name="connsiteX144" fmla="*/ 6603 w 10000"/>
              <a:gd name="connsiteY144" fmla="*/ 8861 h 10000"/>
              <a:gd name="connsiteX145" fmla="*/ 6637 w 10000"/>
              <a:gd name="connsiteY145" fmla="*/ 8820 h 10000"/>
              <a:gd name="connsiteX146" fmla="*/ 6667 w 10000"/>
              <a:gd name="connsiteY146" fmla="*/ 8783 h 10000"/>
              <a:gd name="connsiteX147" fmla="*/ 6721 w 10000"/>
              <a:gd name="connsiteY147" fmla="*/ 8704 h 10000"/>
              <a:gd name="connsiteX148" fmla="*/ 6766 w 10000"/>
              <a:gd name="connsiteY148" fmla="*/ 8618 h 10000"/>
              <a:gd name="connsiteX149" fmla="*/ 6805 w 10000"/>
              <a:gd name="connsiteY149" fmla="*/ 8531 h 10000"/>
              <a:gd name="connsiteX150" fmla="*/ 6853 w 10000"/>
              <a:gd name="connsiteY150" fmla="*/ 8393 h 10000"/>
              <a:gd name="connsiteX151" fmla="*/ 6901 w 10000"/>
              <a:gd name="connsiteY151" fmla="*/ 8201 h 10000"/>
              <a:gd name="connsiteX152" fmla="*/ 6931 w 10000"/>
              <a:gd name="connsiteY152" fmla="*/ 8001 h 10000"/>
              <a:gd name="connsiteX153" fmla="*/ 6950 w 10000"/>
              <a:gd name="connsiteY153" fmla="*/ 7793 h 10000"/>
              <a:gd name="connsiteX154" fmla="*/ 6966 w 10000"/>
              <a:gd name="connsiteY154" fmla="*/ 7476 h 10000"/>
              <a:gd name="connsiteX155" fmla="*/ 6974 w 10000"/>
              <a:gd name="connsiteY155" fmla="*/ 7264 h 10000"/>
              <a:gd name="connsiteX156" fmla="*/ 6987 w 10000"/>
              <a:gd name="connsiteY156" fmla="*/ 6979 h 10000"/>
              <a:gd name="connsiteX157" fmla="*/ 7001 w 10000"/>
              <a:gd name="connsiteY157" fmla="*/ 6405 h 10000"/>
              <a:gd name="connsiteX158" fmla="*/ 7001 w 10000"/>
              <a:gd name="connsiteY158" fmla="*/ 5829 h 10000"/>
              <a:gd name="connsiteX159" fmla="*/ 6990 w 10000"/>
              <a:gd name="connsiteY159" fmla="*/ 5256 h 10000"/>
              <a:gd name="connsiteX160" fmla="*/ 6981 w 10000"/>
              <a:gd name="connsiteY160" fmla="*/ 4969 h 10000"/>
              <a:gd name="connsiteX161" fmla="*/ 6978 w 10000"/>
              <a:gd name="connsiteY161" fmla="*/ 4903 h 10000"/>
              <a:gd name="connsiteX162" fmla="*/ 6965 w 10000"/>
              <a:gd name="connsiteY162" fmla="*/ 4763 h 10000"/>
              <a:gd name="connsiteX163" fmla="*/ 6946 w 10000"/>
              <a:gd name="connsiteY163" fmla="*/ 4630 h 10000"/>
              <a:gd name="connsiteX164" fmla="*/ 6916 w 10000"/>
              <a:gd name="connsiteY164" fmla="*/ 4501 h 10000"/>
              <a:gd name="connsiteX165" fmla="*/ 6885 w 10000"/>
              <a:gd name="connsiteY165" fmla="*/ 4375 h 10000"/>
              <a:gd name="connsiteX166" fmla="*/ 6844 w 10000"/>
              <a:gd name="connsiteY166" fmla="*/ 4253 h 10000"/>
              <a:gd name="connsiteX167" fmla="*/ 6796 w 10000"/>
              <a:gd name="connsiteY167" fmla="*/ 4136 h 10000"/>
              <a:gd name="connsiteX168" fmla="*/ 6744 w 10000"/>
              <a:gd name="connsiteY168" fmla="*/ 4027 h 10000"/>
              <a:gd name="connsiteX169" fmla="*/ 6684 w 10000"/>
              <a:gd name="connsiteY169" fmla="*/ 3926 h 10000"/>
              <a:gd name="connsiteX170" fmla="*/ 6619 w 10000"/>
              <a:gd name="connsiteY170" fmla="*/ 3835 h 10000"/>
              <a:gd name="connsiteX171" fmla="*/ 6547 w 10000"/>
              <a:gd name="connsiteY171" fmla="*/ 3751 h 10000"/>
              <a:gd name="connsiteX172" fmla="*/ 6470 w 10000"/>
              <a:gd name="connsiteY172" fmla="*/ 3676 h 10000"/>
              <a:gd name="connsiteX173" fmla="*/ 6390 w 10000"/>
              <a:gd name="connsiteY173" fmla="*/ 3614 h 10000"/>
              <a:gd name="connsiteX174" fmla="*/ 6304 w 10000"/>
              <a:gd name="connsiteY174" fmla="*/ 3560 h 10000"/>
              <a:gd name="connsiteX175" fmla="*/ 6212 w 10000"/>
              <a:gd name="connsiteY175" fmla="*/ 3523 h 10000"/>
              <a:gd name="connsiteX176" fmla="*/ 6115 w 10000"/>
              <a:gd name="connsiteY176" fmla="*/ 3498 h 10000"/>
              <a:gd name="connsiteX177" fmla="*/ 6064 w 10000"/>
              <a:gd name="connsiteY177" fmla="*/ 3493 h 10000"/>
              <a:gd name="connsiteX178" fmla="*/ 6039 w 10000"/>
              <a:gd name="connsiteY178" fmla="*/ 3492 h 10000"/>
              <a:gd name="connsiteX179" fmla="*/ 5986 w 10000"/>
              <a:gd name="connsiteY179" fmla="*/ 3497 h 10000"/>
              <a:gd name="connsiteX180" fmla="*/ 5934 w 10000"/>
              <a:gd name="connsiteY180" fmla="*/ 3513 h 10000"/>
              <a:gd name="connsiteX181" fmla="*/ 5884 w 10000"/>
              <a:gd name="connsiteY181" fmla="*/ 3539 h 10000"/>
              <a:gd name="connsiteX182" fmla="*/ 5837 w 10000"/>
              <a:gd name="connsiteY182" fmla="*/ 3577 h 10000"/>
              <a:gd name="connsiteX183" fmla="*/ 5796 w 10000"/>
              <a:gd name="connsiteY183" fmla="*/ 3624 h 10000"/>
              <a:gd name="connsiteX184" fmla="*/ 5763 w 10000"/>
              <a:gd name="connsiteY184" fmla="*/ 3679 h 10000"/>
              <a:gd name="connsiteX185" fmla="*/ 5738 w 10000"/>
              <a:gd name="connsiteY185" fmla="*/ 3743 h 10000"/>
              <a:gd name="connsiteX186" fmla="*/ 5729 w 10000"/>
              <a:gd name="connsiteY186" fmla="*/ 3777 h 10000"/>
              <a:gd name="connsiteX187" fmla="*/ 5725 w 10000"/>
              <a:gd name="connsiteY187" fmla="*/ 3805 h 10000"/>
              <a:gd name="connsiteX188" fmla="*/ 5719 w 10000"/>
              <a:gd name="connsiteY188" fmla="*/ 3861 h 10000"/>
              <a:gd name="connsiteX189" fmla="*/ 5724 w 10000"/>
              <a:gd name="connsiteY189" fmla="*/ 3946 h 10000"/>
              <a:gd name="connsiteX190" fmla="*/ 5745 w 10000"/>
              <a:gd name="connsiteY190" fmla="*/ 4059 h 10000"/>
              <a:gd name="connsiteX191" fmla="*/ 5786 w 10000"/>
              <a:gd name="connsiteY191" fmla="*/ 4157 h 10000"/>
              <a:gd name="connsiteX192" fmla="*/ 5811 w 10000"/>
              <a:gd name="connsiteY192" fmla="*/ 4203 h 10000"/>
              <a:gd name="connsiteX193" fmla="*/ 5860 w 10000"/>
              <a:gd name="connsiteY193" fmla="*/ 4279 h 10000"/>
              <a:gd name="connsiteX194" fmla="*/ 5960 w 10000"/>
              <a:gd name="connsiteY194" fmla="*/ 4405 h 10000"/>
              <a:gd name="connsiteX195" fmla="*/ 6061 w 10000"/>
              <a:gd name="connsiteY195" fmla="*/ 4511 h 10000"/>
              <a:gd name="connsiteX196" fmla="*/ 6167 w 10000"/>
              <a:gd name="connsiteY196" fmla="*/ 4593 h 10000"/>
              <a:gd name="connsiteX197" fmla="*/ 6272 w 10000"/>
              <a:gd name="connsiteY197" fmla="*/ 4647 h 10000"/>
              <a:gd name="connsiteX198" fmla="*/ 6380 w 10000"/>
              <a:gd name="connsiteY198" fmla="*/ 4682 h 10000"/>
              <a:gd name="connsiteX199" fmla="*/ 6488 w 10000"/>
              <a:gd name="connsiteY199" fmla="*/ 4695 h 10000"/>
              <a:gd name="connsiteX200" fmla="*/ 6596 w 10000"/>
              <a:gd name="connsiteY200" fmla="*/ 4685 h 10000"/>
              <a:gd name="connsiteX201" fmla="*/ 6703 w 10000"/>
              <a:gd name="connsiteY201" fmla="*/ 4660 h 10000"/>
              <a:gd name="connsiteX202" fmla="*/ 6810 w 10000"/>
              <a:gd name="connsiteY202" fmla="*/ 4611 h 10000"/>
              <a:gd name="connsiteX203" fmla="*/ 6915 w 10000"/>
              <a:gd name="connsiteY203" fmla="*/ 4552 h 10000"/>
              <a:gd name="connsiteX204" fmla="*/ 7018 w 10000"/>
              <a:gd name="connsiteY204" fmla="*/ 4470 h 10000"/>
              <a:gd name="connsiteX205" fmla="*/ 7116 w 10000"/>
              <a:gd name="connsiteY205" fmla="*/ 4376 h 10000"/>
              <a:gd name="connsiteX206" fmla="*/ 7213 w 10000"/>
              <a:gd name="connsiteY206" fmla="*/ 4266 h 10000"/>
              <a:gd name="connsiteX207" fmla="*/ 7306 w 10000"/>
              <a:gd name="connsiteY207" fmla="*/ 4146 h 10000"/>
              <a:gd name="connsiteX208" fmla="*/ 7391 w 10000"/>
              <a:gd name="connsiteY208" fmla="*/ 4011 h 10000"/>
              <a:gd name="connsiteX209" fmla="*/ 7433 w 10000"/>
              <a:gd name="connsiteY209" fmla="*/ 3940 h 10000"/>
              <a:gd name="connsiteX210" fmla="*/ 7506 w 10000"/>
              <a:gd name="connsiteY210" fmla="*/ 3806 h 10000"/>
              <a:gd name="connsiteX211" fmla="*/ 7640 w 10000"/>
              <a:gd name="connsiteY211" fmla="*/ 3526 h 10000"/>
              <a:gd name="connsiteX212" fmla="*/ 7754 w 10000"/>
              <a:gd name="connsiteY212" fmla="*/ 3225 h 10000"/>
              <a:gd name="connsiteX213" fmla="*/ 7825 w 10000"/>
              <a:gd name="connsiteY213" fmla="*/ 2990 h 10000"/>
              <a:gd name="connsiteX214" fmla="*/ 7868 w 10000"/>
              <a:gd name="connsiteY214" fmla="*/ 2831 h 10000"/>
              <a:gd name="connsiteX215" fmla="*/ 7900 w 10000"/>
              <a:gd name="connsiteY215" fmla="*/ 2668 h 10000"/>
              <a:gd name="connsiteX216" fmla="*/ 7931 w 10000"/>
              <a:gd name="connsiteY216" fmla="*/ 2499 h 10000"/>
              <a:gd name="connsiteX217" fmla="*/ 7952 w 10000"/>
              <a:gd name="connsiteY217" fmla="*/ 2336 h 10000"/>
              <a:gd name="connsiteX218" fmla="*/ 7965 w 10000"/>
              <a:gd name="connsiteY218" fmla="*/ 2167 h 10000"/>
              <a:gd name="connsiteX219" fmla="*/ 7973 w 10000"/>
              <a:gd name="connsiteY219" fmla="*/ 1999 h 10000"/>
              <a:gd name="connsiteX220" fmla="*/ 7971 w 10000"/>
              <a:gd name="connsiteY220" fmla="*/ 1829 h 10000"/>
              <a:gd name="connsiteX221" fmla="*/ 7963 w 10000"/>
              <a:gd name="connsiteY221" fmla="*/ 1659 h 10000"/>
              <a:gd name="connsiteX222" fmla="*/ 7949 w 10000"/>
              <a:gd name="connsiteY222" fmla="*/ 1488 h 10000"/>
              <a:gd name="connsiteX223" fmla="*/ 7937 w 10000"/>
              <a:gd name="connsiteY223" fmla="*/ 1404 h 10000"/>
              <a:gd name="connsiteX224" fmla="*/ 7916 w 10000"/>
              <a:gd name="connsiteY224" fmla="*/ 1289 h 10000"/>
              <a:gd name="connsiteX225" fmla="*/ 7892 w 10000"/>
              <a:gd name="connsiteY225" fmla="*/ 1098 h 10000"/>
              <a:gd name="connsiteX226" fmla="*/ 7883 w 10000"/>
              <a:gd name="connsiteY226" fmla="*/ 969 h 10000"/>
              <a:gd name="connsiteX227" fmla="*/ 7885 w 10000"/>
              <a:gd name="connsiteY227" fmla="*/ 845 h 10000"/>
              <a:gd name="connsiteX228" fmla="*/ 7903 w 10000"/>
              <a:gd name="connsiteY228" fmla="*/ 727 h 10000"/>
              <a:gd name="connsiteX229" fmla="*/ 7934 w 10000"/>
              <a:gd name="connsiteY229" fmla="*/ 649 h 10000"/>
              <a:gd name="connsiteX230" fmla="*/ 7958 w 10000"/>
              <a:gd name="connsiteY230" fmla="*/ 601 h 10000"/>
              <a:gd name="connsiteX231" fmla="*/ 7992 w 10000"/>
              <a:gd name="connsiteY231" fmla="*/ 558 h 10000"/>
              <a:gd name="connsiteX232" fmla="*/ 8030 w 10000"/>
              <a:gd name="connsiteY232" fmla="*/ 522 h 10000"/>
              <a:gd name="connsiteX233" fmla="*/ 8050 w 10000"/>
              <a:gd name="connsiteY233" fmla="*/ 507 h 10000"/>
              <a:gd name="connsiteX234" fmla="*/ 8088 w 10000"/>
              <a:gd name="connsiteY234" fmla="*/ 485 h 10000"/>
              <a:gd name="connsiteX235" fmla="*/ 8159 w 10000"/>
              <a:gd name="connsiteY235" fmla="*/ 470 h 10000"/>
              <a:gd name="connsiteX236" fmla="*/ 8229 w 10000"/>
              <a:gd name="connsiteY236" fmla="*/ 479 h 10000"/>
              <a:gd name="connsiteX237" fmla="*/ 8301 w 10000"/>
              <a:gd name="connsiteY237" fmla="*/ 515 h 10000"/>
              <a:gd name="connsiteX238" fmla="*/ 8370 w 10000"/>
              <a:gd name="connsiteY238" fmla="*/ 564 h 10000"/>
              <a:gd name="connsiteX239" fmla="*/ 8433 w 10000"/>
              <a:gd name="connsiteY239" fmla="*/ 629 h 10000"/>
              <a:gd name="connsiteX240" fmla="*/ 8490 w 10000"/>
              <a:gd name="connsiteY240" fmla="*/ 704 h 10000"/>
              <a:gd name="connsiteX241" fmla="*/ 8538 w 10000"/>
              <a:gd name="connsiteY241" fmla="*/ 780 h 10000"/>
              <a:gd name="connsiteX242" fmla="*/ 8559 w 10000"/>
              <a:gd name="connsiteY242" fmla="*/ 818 h 10000"/>
              <a:gd name="connsiteX243" fmla="*/ 8645 w 10000"/>
              <a:gd name="connsiteY243" fmla="*/ 1003 h 10000"/>
              <a:gd name="connsiteX244" fmla="*/ 8792 w 10000"/>
              <a:gd name="connsiteY244" fmla="*/ 1307 h 10000"/>
              <a:gd name="connsiteX245" fmla="*/ 8868 w 10000"/>
              <a:gd name="connsiteY245" fmla="*/ 1441 h 10000"/>
              <a:gd name="connsiteX246" fmla="*/ 8925 w 10000"/>
              <a:gd name="connsiteY246" fmla="*/ 1521 h 10000"/>
              <a:gd name="connsiteX247" fmla="*/ 8982 w 10000"/>
              <a:gd name="connsiteY247" fmla="*/ 1592 h 10000"/>
              <a:gd name="connsiteX248" fmla="*/ 9039 w 10000"/>
              <a:gd name="connsiteY248" fmla="*/ 1642 h 10000"/>
              <a:gd name="connsiteX249" fmla="*/ 9103 w 10000"/>
              <a:gd name="connsiteY249" fmla="*/ 1676 h 10000"/>
              <a:gd name="connsiteX250" fmla="*/ 9168 w 10000"/>
              <a:gd name="connsiteY250" fmla="*/ 1690 h 10000"/>
              <a:gd name="connsiteX251" fmla="*/ 9236 w 10000"/>
              <a:gd name="connsiteY251" fmla="*/ 1681 h 10000"/>
              <a:gd name="connsiteX252" fmla="*/ 9308 w 10000"/>
              <a:gd name="connsiteY252" fmla="*/ 1647 h 10000"/>
              <a:gd name="connsiteX253" fmla="*/ 9384 w 10000"/>
              <a:gd name="connsiteY253" fmla="*/ 1583 h 10000"/>
              <a:gd name="connsiteX254" fmla="*/ 9463 w 10000"/>
              <a:gd name="connsiteY254" fmla="*/ 1486 h 10000"/>
              <a:gd name="connsiteX255" fmla="*/ 9504 w 10000"/>
              <a:gd name="connsiteY255" fmla="*/ 1425 h 10000"/>
              <a:gd name="connsiteX256" fmla="*/ 9544 w 10000"/>
              <a:gd name="connsiteY256" fmla="*/ 1356 h 10000"/>
              <a:gd name="connsiteX257" fmla="*/ 9614 w 10000"/>
              <a:gd name="connsiteY257" fmla="*/ 1210 h 10000"/>
              <a:gd name="connsiteX258" fmla="*/ 9672 w 10000"/>
              <a:gd name="connsiteY258" fmla="*/ 1047 h 10000"/>
              <a:gd name="connsiteX259" fmla="*/ 9722 w 10000"/>
              <a:gd name="connsiteY259" fmla="*/ 880 h 10000"/>
              <a:gd name="connsiteX260" fmla="*/ 9743 w 10000"/>
              <a:gd name="connsiteY260" fmla="*/ 796 h 10000"/>
              <a:gd name="connsiteX261" fmla="*/ 9795 w 10000"/>
              <a:gd name="connsiteY261" fmla="*/ 595 h 10000"/>
              <a:gd name="connsiteX262" fmla="*/ 9884 w 10000"/>
              <a:gd name="connsiteY262" fmla="*/ 283 h 10000"/>
              <a:gd name="connsiteX263" fmla="*/ 9955 w 10000"/>
              <a:gd name="connsiteY263" fmla="*/ 89 h 10000"/>
              <a:gd name="connsiteX264" fmla="*/ 10000 w 10000"/>
              <a:gd name="connsiteY264" fmla="*/ 0 h 10000"/>
              <a:gd name="connsiteX0" fmla="*/ 846 w 10000"/>
              <a:gd name="connsiteY0" fmla="*/ 9262 h 10000"/>
              <a:gd name="connsiteX1" fmla="*/ 905 w 10000"/>
              <a:gd name="connsiteY1" fmla="*/ 9038 h 10000"/>
              <a:gd name="connsiteX2" fmla="*/ 926 w 10000"/>
              <a:gd name="connsiteY2" fmla="*/ 8920 h 10000"/>
              <a:gd name="connsiteX3" fmla="*/ 942 w 10000"/>
              <a:gd name="connsiteY3" fmla="*/ 8824 h 10000"/>
              <a:gd name="connsiteX4" fmla="*/ 958 w 10000"/>
              <a:gd name="connsiteY4" fmla="*/ 8630 h 10000"/>
              <a:gd name="connsiteX5" fmla="*/ 961 w 10000"/>
              <a:gd name="connsiteY5" fmla="*/ 8440 h 10000"/>
              <a:gd name="connsiteX6" fmla="*/ 944 w 10000"/>
              <a:gd name="connsiteY6" fmla="*/ 8247 h 10000"/>
              <a:gd name="connsiteX7" fmla="*/ 912 w 10000"/>
              <a:gd name="connsiteY7" fmla="*/ 8062 h 10000"/>
              <a:gd name="connsiteX8" fmla="*/ 861 w 10000"/>
              <a:gd name="connsiteY8" fmla="*/ 7883 h 10000"/>
              <a:gd name="connsiteX9" fmla="*/ 795 w 10000"/>
              <a:gd name="connsiteY9" fmla="*/ 7718 h 10000"/>
              <a:gd name="connsiteX10" fmla="*/ 709 w 10000"/>
              <a:gd name="connsiteY10" fmla="*/ 7561 h 10000"/>
              <a:gd name="connsiteX11" fmla="*/ 657 w 10000"/>
              <a:gd name="connsiteY11" fmla="*/ 7487 h 10000"/>
              <a:gd name="connsiteX12" fmla="*/ 625 w 10000"/>
              <a:gd name="connsiteY12" fmla="*/ 7446 h 10000"/>
              <a:gd name="connsiteX13" fmla="*/ 557 w 10000"/>
              <a:gd name="connsiteY13" fmla="*/ 7379 h 10000"/>
              <a:gd name="connsiteX14" fmla="*/ 492 w 10000"/>
              <a:gd name="connsiteY14" fmla="*/ 7330 h 10000"/>
              <a:gd name="connsiteX15" fmla="*/ 427 w 10000"/>
              <a:gd name="connsiteY15" fmla="*/ 7301 h 10000"/>
              <a:gd name="connsiteX16" fmla="*/ 365 w 10000"/>
              <a:gd name="connsiteY16" fmla="*/ 7290 h 10000"/>
              <a:gd name="connsiteX17" fmla="*/ 304 w 10000"/>
              <a:gd name="connsiteY17" fmla="*/ 7295 h 10000"/>
              <a:gd name="connsiteX18" fmla="*/ 245 w 10000"/>
              <a:gd name="connsiteY18" fmla="*/ 7315 h 10000"/>
              <a:gd name="connsiteX19" fmla="*/ 191 w 10000"/>
              <a:gd name="connsiteY19" fmla="*/ 7350 h 10000"/>
              <a:gd name="connsiteX20" fmla="*/ 144 w 10000"/>
              <a:gd name="connsiteY20" fmla="*/ 7397 h 10000"/>
              <a:gd name="connsiteX21" fmla="*/ 101 w 10000"/>
              <a:gd name="connsiteY21" fmla="*/ 7461 h 10000"/>
              <a:gd name="connsiteX22" fmla="*/ 66 w 10000"/>
              <a:gd name="connsiteY22" fmla="*/ 7537 h 10000"/>
              <a:gd name="connsiteX23" fmla="*/ 35 w 10000"/>
              <a:gd name="connsiteY23" fmla="*/ 7622 h 10000"/>
              <a:gd name="connsiteX24" fmla="*/ 16 w 10000"/>
              <a:gd name="connsiteY24" fmla="*/ 7718 h 10000"/>
              <a:gd name="connsiteX25" fmla="*/ 3 w 10000"/>
              <a:gd name="connsiteY25" fmla="*/ 7819 h 10000"/>
              <a:gd name="connsiteX26" fmla="*/ 0 w 10000"/>
              <a:gd name="connsiteY26" fmla="*/ 7929 h 10000"/>
              <a:gd name="connsiteX27" fmla="*/ 7 w 10000"/>
              <a:gd name="connsiteY27" fmla="*/ 8045 h 10000"/>
              <a:gd name="connsiteX28" fmla="*/ 14 w 10000"/>
              <a:gd name="connsiteY28" fmla="*/ 8104 h 10000"/>
              <a:gd name="connsiteX29" fmla="*/ 29 w 10000"/>
              <a:gd name="connsiteY29" fmla="*/ 8207 h 10000"/>
              <a:gd name="connsiteX30" fmla="*/ 76 w 10000"/>
              <a:gd name="connsiteY30" fmla="*/ 8401 h 10000"/>
              <a:gd name="connsiteX31" fmla="*/ 138 w 10000"/>
              <a:gd name="connsiteY31" fmla="*/ 8592 h 10000"/>
              <a:gd name="connsiteX32" fmla="*/ 214 w 10000"/>
              <a:gd name="connsiteY32" fmla="*/ 8773 h 10000"/>
              <a:gd name="connsiteX33" fmla="*/ 304 w 10000"/>
              <a:gd name="connsiteY33" fmla="*/ 8941 h 10000"/>
              <a:gd name="connsiteX34" fmla="*/ 401 w 10000"/>
              <a:gd name="connsiteY34" fmla="*/ 9100 h 10000"/>
              <a:gd name="connsiteX35" fmla="*/ 510 w 10000"/>
              <a:gd name="connsiteY35" fmla="*/ 9250 h 10000"/>
              <a:gd name="connsiteX36" fmla="*/ 630 w 10000"/>
              <a:gd name="connsiteY36" fmla="*/ 9389 h 10000"/>
              <a:gd name="connsiteX37" fmla="*/ 754 w 10000"/>
              <a:gd name="connsiteY37" fmla="*/ 9518 h 10000"/>
              <a:gd name="connsiteX38" fmla="*/ 886 w 10000"/>
              <a:gd name="connsiteY38" fmla="*/ 9628 h 10000"/>
              <a:gd name="connsiteX39" fmla="*/ 1019 w 10000"/>
              <a:gd name="connsiteY39" fmla="*/ 9727 h 10000"/>
              <a:gd name="connsiteX40" fmla="*/ 1157 w 10000"/>
              <a:gd name="connsiteY40" fmla="*/ 9813 h 10000"/>
              <a:gd name="connsiteX41" fmla="*/ 1294 w 10000"/>
              <a:gd name="connsiteY41" fmla="*/ 9884 h 10000"/>
              <a:gd name="connsiteX42" fmla="*/ 1434 w 10000"/>
              <a:gd name="connsiteY42" fmla="*/ 9939 h 10000"/>
              <a:gd name="connsiteX43" fmla="*/ 1571 w 10000"/>
              <a:gd name="connsiteY43" fmla="*/ 9975 h 10000"/>
              <a:gd name="connsiteX44" fmla="*/ 1705 w 10000"/>
              <a:gd name="connsiteY44" fmla="*/ 9999 h 10000"/>
              <a:gd name="connsiteX45" fmla="*/ 1769 w 10000"/>
              <a:gd name="connsiteY45" fmla="*/ 10000 h 10000"/>
              <a:gd name="connsiteX46" fmla="*/ 1844 w 10000"/>
              <a:gd name="connsiteY46" fmla="*/ 9999 h 10000"/>
              <a:gd name="connsiteX47" fmla="*/ 1992 w 10000"/>
              <a:gd name="connsiteY47" fmla="*/ 9974 h 10000"/>
              <a:gd name="connsiteX48" fmla="*/ 2129 w 10000"/>
              <a:gd name="connsiteY48" fmla="*/ 9923 h 10000"/>
              <a:gd name="connsiteX49" fmla="*/ 2263 w 10000"/>
              <a:gd name="connsiteY49" fmla="*/ 9844 h 10000"/>
              <a:gd name="connsiteX50" fmla="*/ 2382 w 10000"/>
              <a:gd name="connsiteY50" fmla="*/ 9741 h 10000"/>
              <a:gd name="connsiteX51" fmla="*/ 2491 w 10000"/>
              <a:gd name="connsiteY51" fmla="*/ 9606 h 10000"/>
              <a:gd name="connsiteX52" fmla="*/ 2561 w 10000"/>
              <a:gd name="connsiteY52" fmla="*/ 9490 h 10000"/>
              <a:gd name="connsiteX53" fmla="*/ 2602 w 10000"/>
              <a:gd name="connsiteY53" fmla="*/ 9404 h 10000"/>
              <a:gd name="connsiteX54" fmla="*/ 2639 w 10000"/>
              <a:gd name="connsiteY54" fmla="*/ 9312 h 10000"/>
              <a:gd name="connsiteX55" fmla="*/ 2674 w 10000"/>
              <a:gd name="connsiteY55" fmla="*/ 9213 h 10000"/>
              <a:gd name="connsiteX56" fmla="*/ 2687 w 10000"/>
              <a:gd name="connsiteY56" fmla="*/ 9159 h 10000"/>
              <a:gd name="connsiteX57" fmla="*/ 2706 w 10000"/>
              <a:gd name="connsiteY57" fmla="*/ 9076 h 10000"/>
              <a:gd name="connsiteX58" fmla="*/ 2736 w 10000"/>
              <a:gd name="connsiteY58" fmla="*/ 8911 h 10000"/>
              <a:gd name="connsiteX59" fmla="*/ 2750 w 10000"/>
              <a:gd name="connsiteY59" fmla="*/ 8757 h 10000"/>
              <a:gd name="connsiteX60" fmla="*/ 2754 w 10000"/>
              <a:gd name="connsiteY60" fmla="*/ 8606 h 10000"/>
              <a:gd name="connsiteX61" fmla="*/ 2746 w 10000"/>
              <a:gd name="connsiteY61" fmla="*/ 8462 h 10000"/>
              <a:gd name="connsiteX62" fmla="*/ 2727 w 10000"/>
              <a:gd name="connsiteY62" fmla="*/ 8322 h 10000"/>
              <a:gd name="connsiteX63" fmla="*/ 2700 w 10000"/>
              <a:gd name="connsiteY63" fmla="*/ 8183 h 10000"/>
              <a:gd name="connsiteX64" fmla="*/ 2665 w 10000"/>
              <a:gd name="connsiteY64" fmla="*/ 8051 h 10000"/>
              <a:gd name="connsiteX65" fmla="*/ 2600 w 10000"/>
              <a:gd name="connsiteY65" fmla="*/ 7855 h 10000"/>
              <a:gd name="connsiteX66" fmla="*/ 2496 w 10000"/>
              <a:gd name="connsiteY66" fmla="*/ 7598 h 10000"/>
              <a:gd name="connsiteX67" fmla="*/ 2319 w 10000"/>
              <a:gd name="connsiteY67" fmla="*/ 7218 h 10000"/>
              <a:gd name="connsiteX68" fmla="*/ 2199 w 10000"/>
              <a:gd name="connsiteY68" fmla="*/ 6951 h 10000"/>
              <a:gd name="connsiteX69" fmla="*/ 2032 w 10000"/>
              <a:gd name="connsiteY69" fmla="*/ 6592 h 10000"/>
              <a:gd name="connsiteX70" fmla="*/ 1728 w 10000"/>
              <a:gd name="connsiteY70" fmla="*/ 5935 h 10000"/>
              <a:gd name="connsiteX71" fmla="*/ 1579 w 10000"/>
              <a:gd name="connsiteY71" fmla="*/ 5579 h 10000"/>
              <a:gd name="connsiteX72" fmla="*/ 1484 w 10000"/>
              <a:gd name="connsiteY72" fmla="*/ 5336 h 10000"/>
              <a:gd name="connsiteX73" fmla="*/ 1399 w 10000"/>
              <a:gd name="connsiteY73" fmla="*/ 5090 h 10000"/>
              <a:gd name="connsiteX74" fmla="*/ 1327 w 10000"/>
              <a:gd name="connsiteY74" fmla="*/ 4843 h 10000"/>
              <a:gd name="connsiteX75" fmla="*/ 1272 w 10000"/>
              <a:gd name="connsiteY75" fmla="*/ 4593 h 10000"/>
              <a:gd name="connsiteX76" fmla="*/ 1232 w 10000"/>
              <a:gd name="connsiteY76" fmla="*/ 4346 h 10000"/>
              <a:gd name="connsiteX77" fmla="*/ 1213 w 10000"/>
              <a:gd name="connsiteY77" fmla="*/ 4105 h 10000"/>
              <a:gd name="connsiteX78" fmla="*/ 1216 w 10000"/>
              <a:gd name="connsiteY78" fmla="*/ 3926 h 10000"/>
              <a:gd name="connsiteX79" fmla="*/ 1225 w 10000"/>
              <a:gd name="connsiteY79" fmla="*/ 3812 h 10000"/>
              <a:gd name="connsiteX80" fmla="*/ 1241 w 10000"/>
              <a:gd name="connsiteY80" fmla="*/ 3697 h 10000"/>
              <a:gd name="connsiteX81" fmla="*/ 1267 w 10000"/>
              <a:gd name="connsiteY81" fmla="*/ 3586 h 10000"/>
              <a:gd name="connsiteX82" fmla="*/ 1296 w 10000"/>
              <a:gd name="connsiteY82" fmla="*/ 3474 h 10000"/>
              <a:gd name="connsiteX83" fmla="*/ 1337 w 10000"/>
              <a:gd name="connsiteY83" fmla="*/ 3368 h 10000"/>
              <a:gd name="connsiteX84" fmla="*/ 1359 w 10000"/>
              <a:gd name="connsiteY84" fmla="*/ 3317 h 10000"/>
              <a:gd name="connsiteX85" fmla="*/ 1392 w 10000"/>
              <a:gd name="connsiteY85" fmla="*/ 3243 h 10000"/>
              <a:gd name="connsiteX86" fmla="*/ 1470 w 10000"/>
              <a:gd name="connsiteY86" fmla="*/ 3119 h 10000"/>
              <a:gd name="connsiteX87" fmla="*/ 1560 w 10000"/>
              <a:gd name="connsiteY87" fmla="*/ 3008 h 10000"/>
              <a:gd name="connsiteX88" fmla="*/ 1657 w 10000"/>
              <a:gd name="connsiteY88" fmla="*/ 2919 h 10000"/>
              <a:gd name="connsiteX89" fmla="*/ 1762 w 10000"/>
              <a:gd name="connsiteY89" fmla="*/ 2844 h 10000"/>
              <a:gd name="connsiteX90" fmla="*/ 1874 w 10000"/>
              <a:gd name="connsiteY90" fmla="*/ 2783 h 10000"/>
              <a:gd name="connsiteX91" fmla="*/ 1992 w 10000"/>
              <a:gd name="connsiteY91" fmla="*/ 2742 h 10000"/>
              <a:gd name="connsiteX92" fmla="*/ 2110 w 10000"/>
              <a:gd name="connsiteY92" fmla="*/ 2711 h 10000"/>
              <a:gd name="connsiteX93" fmla="*/ 2234 w 10000"/>
              <a:gd name="connsiteY93" fmla="*/ 2694 h 10000"/>
              <a:gd name="connsiteX94" fmla="*/ 2359 w 10000"/>
              <a:gd name="connsiteY94" fmla="*/ 2689 h 10000"/>
              <a:gd name="connsiteX95" fmla="*/ 2485 w 10000"/>
              <a:gd name="connsiteY95" fmla="*/ 2695 h 10000"/>
              <a:gd name="connsiteX96" fmla="*/ 2607 w 10000"/>
              <a:gd name="connsiteY96" fmla="*/ 2713 h 10000"/>
              <a:gd name="connsiteX97" fmla="*/ 2727 w 10000"/>
              <a:gd name="connsiteY97" fmla="*/ 2742 h 10000"/>
              <a:gd name="connsiteX98" fmla="*/ 2844 w 10000"/>
              <a:gd name="connsiteY98" fmla="*/ 2777 h 10000"/>
              <a:gd name="connsiteX99" fmla="*/ 2957 w 10000"/>
              <a:gd name="connsiteY99" fmla="*/ 2822 h 10000"/>
              <a:gd name="connsiteX100" fmla="*/ 3061 w 10000"/>
              <a:gd name="connsiteY100" fmla="*/ 2876 h 10000"/>
              <a:gd name="connsiteX101" fmla="*/ 3113 w 10000"/>
              <a:gd name="connsiteY101" fmla="*/ 2905 h 10000"/>
              <a:gd name="connsiteX102" fmla="*/ 3168 w 10000"/>
              <a:gd name="connsiteY102" fmla="*/ 2939 h 10000"/>
              <a:gd name="connsiteX103" fmla="*/ 3282 w 10000"/>
              <a:gd name="connsiteY103" fmla="*/ 3020 h 10000"/>
              <a:gd name="connsiteX104" fmla="*/ 3389 w 10000"/>
              <a:gd name="connsiteY104" fmla="*/ 3108 h 10000"/>
              <a:gd name="connsiteX105" fmla="*/ 3495 w 10000"/>
              <a:gd name="connsiteY105" fmla="*/ 3203 h 10000"/>
              <a:gd name="connsiteX106" fmla="*/ 3648 w 10000"/>
              <a:gd name="connsiteY106" fmla="*/ 3364 h 10000"/>
              <a:gd name="connsiteX107" fmla="*/ 3842 w 10000"/>
              <a:gd name="connsiteY107" fmla="*/ 3602 h 10000"/>
              <a:gd name="connsiteX108" fmla="*/ 4016 w 10000"/>
              <a:gd name="connsiteY108" fmla="*/ 3864 h 10000"/>
              <a:gd name="connsiteX109" fmla="*/ 4176 w 10000"/>
              <a:gd name="connsiteY109" fmla="*/ 4148 h 10000"/>
              <a:gd name="connsiteX110" fmla="*/ 4321 w 10000"/>
              <a:gd name="connsiteY110" fmla="*/ 4450 h 10000"/>
              <a:gd name="connsiteX111" fmla="*/ 4442 w 10000"/>
              <a:gd name="connsiteY111" fmla="*/ 4763 h 10000"/>
              <a:gd name="connsiteX112" fmla="*/ 4494 w 10000"/>
              <a:gd name="connsiteY112" fmla="*/ 4928 h 10000"/>
              <a:gd name="connsiteX113" fmla="*/ 4534 w 10000"/>
              <a:gd name="connsiteY113" fmla="*/ 5048 h 10000"/>
              <a:gd name="connsiteX114" fmla="*/ 4599 w 10000"/>
              <a:gd name="connsiteY114" fmla="*/ 5296 h 10000"/>
              <a:gd name="connsiteX115" fmla="*/ 4653 w 10000"/>
              <a:gd name="connsiteY115" fmla="*/ 5547 h 10000"/>
              <a:gd name="connsiteX116" fmla="*/ 4697 w 10000"/>
              <a:gd name="connsiteY116" fmla="*/ 5800 h 10000"/>
              <a:gd name="connsiteX117" fmla="*/ 4756 w 10000"/>
              <a:gd name="connsiteY117" fmla="*/ 6184 h 10000"/>
              <a:gd name="connsiteX118" fmla="*/ 4829 w 10000"/>
              <a:gd name="connsiteY118" fmla="*/ 6698 h 10000"/>
              <a:gd name="connsiteX119" fmla="*/ 4888 w 10000"/>
              <a:gd name="connsiteY119" fmla="*/ 7078 h 10000"/>
              <a:gd name="connsiteX120" fmla="*/ 4933 w 10000"/>
              <a:gd name="connsiteY120" fmla="*/ 7328 h 10000"/>
              <a:gd name="connsiteX121" fmla="*/ 4988 w 10000"/>
              <a:gd name="connsiteY121" fmla="*/ 7573 h 10000"/>
              <a:gd name="connsiteX122" fmla="*/ 5052 w 10000"/>
              <a:gd name="connsiteY122" fmla="*/ 7816 h 10000"/>
              <a:gd name="connsiteX123" fmla="*/ 5128 w 10000"/>
              <a:gd name="connsiteY123" fmla="*/ 8050 h 10000"/>
              <a:gd name="connsiteX124" fmla="*/ 5218 w 10000"/>
              <a:gd name="connsiteY124" fmla="*/ 8273 h 10000"/>
              <a:gd name="connsiteX125" fmla="*/ 5328 w 10000"/>
              <a:gd name="connsiteY125" fmla="*/ 8493 h 10000"/>
              <a:gd name="connsiteX126" fmla="*/ 5455 w 10000"/>
              <a:gd name="connsiteY126" fmla="*/ 8701 h 10000"/>
              <a:gd name="connsiteX127" fmla="*/ 5527 w 10000"/>
              <a:gd name="connsiteY127" fmla="*/ 8800 h 10000"/>
              <a:gd name="connsiteX128" fmla="*/ 5558 w 10000"/>
              <a:gd name="connsiteY128" fmla="*/ 8842 h 10000"/>
              <a:gd name="connsiteX129" fmla="*/ 5626 w 10000"/>
              <a:gd name="connsiteY129" fmla="*/ 8916 h 10000"/>
              <a:gd name="connsiteX130" fmla="*/ 5693 w 10000"/>
              <a:gd name="connsiteY130" fmla="*/ 8981 h 10000"/>
              <a:gd name="connsiteX131" fmla="*/ 5762 w 10000"/>
              <a:gd name="connsiteY131" fmla="*/ 9037 h 10000"/>
              <a:gd name="connsiteX132" fmla="*/ 5830 w 10000"/>
              <a:gd name="connsiteY132" fmla="*/ 9079 h 10000"/>
              <a:gd name="connsiteX133" fmla="*/ 5901 w 10000"/>
              <a:gd name="connsiteY133" fmla="*/ 9111 h 10000"/>
              <a:gd name="connsiteX134" fmla="*/ 5971 w 10000"/>
              <a:gd name="connsiteY134" fmla="*/ 9135 h 10000"/>
              <a:gd name="connsiteX135" fmla="*/ 6043 w 10000"/>
              <a:gd name="connsiteY135" fmla="*/ 9148 h 10000"/>
              <a:gd name="connsiteX136" fmla="*/ 6114 w 10000"/>
              <a:gd name="connsiteY136" fmla="*/ 9148 h 10000"/>
              <a:gd name="connsiteX137" fmla="*/ 6185 w 10000"/>
              <a:gd name="connsiteY137" fmla="*/ 9139 h 10000"/>
              <a:gd name="connsiteX138" fmla="*/ 6256 w 10000"/>
              <a:gd name="connsiteY138" fmla="*/ 9117 h 10000"/>
              <a:gd name="connsiteX139" fmla="*/ 6326 w 10000"/>
              <a:gd name="connsiteY139" fmla="*/ 9087 h 10000"/>
              <a:gd name="connsiteX140" fmla="*/ 6397 w 10000"/>
              <a:gd name="connsiteY140" fmla="*/ 9050 h 10000"/>
              <a:gd name="connsiteX141" fmla="*/ 6466 w 10000"/>
              <a:gd name="connsiteY141" fmla="*/ 8995 h 10000"/>
              <a:gd name="connsiteX142" fmla="*/ 6535 w 10000"/>
              <a:gd name="connsiteY142" fmla="*/ 8934 h 10000"/>
              <a:gd name="connsiteX143" fmla="*/ 6603 w 10000"/>
              <a:gd name="connsiteY143" fmla="*/ 8861 h 10000"/>
              <a:gd name="connsiteX144" fmla="*/ 6637 w 10000"/>
              <a:gd name="connsiteY144" fmla="*/ 8820 h 10000"/>
              <a:gd name="connsiteX145" fmla="*/ 6667 w 10000"/>
              <a:gd name="connsiteY145" fmla="*/ 8783 h 10000"/>
              <a:gd name="connsiteX146" fmla="*/ 6721 w 10000"/>
              <a:gd name="connsiteY146" fmla="*/ 8704 h 10000"/>
              <a:gd name="connsiteX147" fmla="*/ 6766 w 10000"/>
              <a:gd name="connsiteY147" fmla="*/ 8618 h 10000"/>
              <a:gd name="connsiteX148" fmla="*/ 6805 w 10000"/>
              <a:gd name="connsiteY148" fmla="*/ 8531 h 10000"/>
              <a:gd name="connsiteX149" fmla="*/ 6853 w 10000"/>
              <a:gd name="connsiteY149" fmla="*/ 8393 h 10000"/>
              <a:gd name="connsiteX150" fmla="*/ 6901 w 10000"/>
              <a:gd name="connsiteY150" fmla="*/ 8201 h 10000"/>
              <a:gd name="connsiteX151" fmla="*/ 6931 w 10000"/>
              <a:gd name="connsiteY151" fmla="*/ 8001 h 10000"/>
              <a:gd name="connsiteX152" fmla="*/ 6950 w 10000"/>
              <a:gd name="connsiteY152" fmla="*/ 7793 h 10000"/>
              <a:gd name="connsiteX153" fmla="*/ 6966 w 10000"/>
              <a:gd name="connsiteY153" fmla="*/ 7476 h 10000"/>
              <a:gd name="connsiteX154" fmla="*/ 6974 w 10000"/>
              <a:gd name="connsiteY154" fmla="*/ 7264 h 10000"/>
              <a:gd name="connsiteX155" fmla="*/ 6987 w 10000"/>
              <a:gd name="connsiteY155" fmla="*/ 6979 h 10000"/>
              <a:gd name="connsiteX156" fmla="*/ 7001 w 10000"/>
              <a:gd name="connsiteY156" fmla="*/ 6405 h 10000"/>
              <a:gd name="connsiteX157" fmla="*/ 7001 w 10000"/>
              <a:gd name="connsiteY157" fmla="*/ 5829 h 10000"/>
              <a:gd name="connsiteX158" fmla="*/ 6990 w 10000"/>
              <a:gd name="connsiteY158" fmla="*/ 5256 h 10000"/>
              <a:gd name="connsiteX159" fmla="*/ 6981 w 10000"/>
              <a:gd name="connsiteY159" fmla="*/ 4969 h 10000"/>
              <a:gd name="connsiteX160" fmla="*/ 6978 w 10000"/>
              <a:gd name="connsiteY160" fmla="*/ 4903 h 10000"/>
              <a:gd name="connsiteX161" fmla="*/ 6965 w 10000"/>
              <a:gd name="connsiteY161" fmla="*/ 4763 h 10000"/>
              <a:gd name="connsiteX162" fmla="*/ 6946 w 10000"/>
              <a:gd name="connsiteY162" fmla="*/ 4630 h 10000"/>
              <a:gd name="connsiteX163" fmla="*/ 6916 w 10000"/>
              <a:gd name="connsiteY163" fmla="*/ 4501 h 10000"/>
              <a:gd name="connsiteX164" fmla="*/ 6885 w 10000"/>
              <a:gd name="connsiteY164" fmla="*/ 4375 h 10000"/>
              <a:gd name="connsiteX165" fmla="*/ 6844 w 10000"/>
              <a:gd name="connsiteY165" fmla="*/ 4253 h 10000"/>
              <a:gd name="connsiteX166" fmla="*/ 6796 w 10000"/>
              <a:gd name="connsiteY166" fmla="*/ 4136 h 10000"/>
              <a:gd name="connsiteX167" fmla="*/ 6744 w 10000"/>
              <a:gd name="connsiteY167" fmla="*/ 4027 h 10000"/>
              <a:gd name="connsiteX168" fmla="*/ 6684 w 10000"/>
              <a:gd name="connsiteY168" fmla="*/ 3926 h 10000"/>
              <a:gd name="connsiteX169" fmla="*/ 6619 w 10000"/>
              <a:gd name="connsiteY169" fmla="*/ 3835 h 10000"/>
              <a:gd name="connsiteX170" fmla="*/ 6547 w 10000"/>
              <a:gd name="connsiteY170" fmla="*/ 3751 h 10000"/>
              <a:gd name="connsiteX171" fmla="*/ 6470 w 10000"/>
              <a:gd name="connsiteY171" fmla="*/ 3676 h 10000"/>
              <a:gd name="connsiteX172" fmla="*/ 6390 w 10000"/>
              <a:gd name="connsiteY172" fmla="*/ 3614 h 10000"/>
              <a:gd name="connsiteX173" fmla="*/ 6304 w 10000"/>
              <a:gd name="connsiteY173" fmla="*/ 3560 h 10000"/>
              <a:gd name="connsiteX174" fmla="*/ 6212 w 10000"/>
              <a:gd name="connsiteY174" fmla="*/ 3523 h 10000"/>
              <a:gd name="connsiteX175" fmla="*/ 6115 w 10000"/>
              <a:gd name="connsiteY175" fmla="*/ 3498 h 10000"/>
              <a:gd name="connsiteX176" fmla="*/ 6064 w 10000"/>
              <a:gd name="connsiteY176" fmla="*/ 3493 h 10000"/>
              <a:gd name="connsiteX177" fmla="*/ 6039 w 10000"/>
              <a:gd name="connsiteY177" fmla="*/ 3492 h 10000"/>
              <a:gd name="connsiteX178" fmla="*/ 5986 w 10000"/>
              <a:gd name="connsiteY178" fmla="*/ 3497 h 10000"/>
              <a:gd name="connsiteX179" fmla="*/ 5934 w 10000"/>
              <a:gd name="connsiteY179" fmla="*/ 3513 h 10000"/>
              <a:gd name="connsiteX180" fmla="*/ 5884 w 10000"/>
              <a:gd name="connsiteY180" fmla="*/ 3539 h 10000"/>
              <a:gd name="connsiteX181" fmla="*/ 5837 w 10000"/>
              <a:gd name="connsiteY181" fmla="*/ 3577 h 10000"/>
              <a:gd name="connsiteX182" fmla="*/ 5796 w 10000"/>
              <a:gd name="connsiteY182" fmla="*/ 3624 h 10000"/>
              <a:gd name="connsiteX183" fmla="*/ 5763 w 10000"/>
              <a:gd name="connsiteY183" fmla="*/ 3679 h 10000"/>
              <a:gd name="connsiteX184" fmla="*/ 5738 w 10000"/>
              <a:gd name="connsiteY184" fmla="*/ 3743 h 10000"/>
              <a:gd name="connsiteX185" fmla="*/ 5729 w 10000"/>
              <a:gd name="connsiteY185" fmla="*/ 3777 h 10000"/>
              <a:gd name="connsiteX186" fmla="*/ 5725 w 10000"/>
              <a:gd name="connsiteY186" fmla="*/ 3805 h 10000"/>
              <a:gd name="connsiteX187" fmla="*/ 5719 w 10000"/>
              <a:gd name="connsiteY187" fmla="*/ 3861 h 10000"/>
              <a:gd name="connsiteX188" fmla="*/ 5724 w 10000"/>
              <a:gd name="connsiteY188" fmla="*/ 3946 h 10000"/>
              <a:gd name="connsiteX189" fmla="*/ 5745 w 10000"/>
              <a:gd name="connsiteY189" fmla="*/ 4059 h 10000"/>
              <a:gd name="connsiteX190" fmla="*/ 5786 w 10000"/>
              <a:gd name="connsiteY190" fmla="*/ 4157 h 10000"/>
              <a:gd name="connsiteX191" fmla="*/ 5811 w 10000"/>
              <a:gd name="connsiteY191" fmla="*/ 4203 h 10000"/>
              <a:gd name="connsiteX192" fmla="*/ 5860 w 10000"/>
              <a:gd name="connsiteY192" fmla="*/ 4279 h 10000"/>
              <a:gd name="connsiteX193" fmla="*/ 5960 w 10000"/>
              <a:gd name="connsiteY193" fmla="*/ 4405 h 10000"/>
              <a:gd name="connsiteX194" fmla="*/ 6061 w 10000"/>
              <a:gd name="connsiteY194" fmla="*/ 4511 h 10000"/>
              <a:gd name="connsiteX195" fmla="*/ 6167 w 10000"/>
              <a:gd name="connsiteY195" fmla="*/ 4593 h 10000"/>
              <a:gd name="connsiteX196" fmla="*/ 6272 w 10000"/>
              <a:gd name="connsiteY196" fmla="*/ 4647 h 10000"/>
              <a:gd name="connsiteX197" fmla="*/ 6380 w 10000"/>
              <a:gd name="connsiteY197" fmla="*/ 4682 h 10000"/>
              <a:gd name="connsiteX198" fmla="*/ 6488 w 10000"/>
              <a:gd name="connsiteY198" fmla="*/ 4695 h 10000"/>
              <a:gd name="connsiteX199" fmla="*/ 6596 w 10000"/>
              <a:gd name="connsiteY199" fmla="*/ 4685 h 10000"/>
              <a:gd name="connsiteX200" fmla="*/ 6703 w 10000"/>
              <a:gd name="connsiteY200" fmla="*/ 4660 h 10000"/>
              <a:gd name="connsiteX201" fmla="*/ 6810 w 10000"/>
              <a:gd name="connsiteY201" fmla="*/ 4611 h 10000"/>
              <a:gd name="connsiteX202" fmla="*/ 6915 w 10000"/>
              <a:gd name="connsiteY202" fmla="*/ 4552 h 10000"/>
              <a:gd name="connsiteX203" fmla="*/ 7018 w 10000"/>
              <a:gd name="connsiteY203" fmla="*/ 4470 h 10000"/>
              <a:gd name="connsiteX204" fmla="*/ 7116 w 10000"/>
              <a:gd name="connsiteY204" fmla="*/ 4376 h 10000"/>
              <a:gd name="connsiteX205" fmla="*/ 7213 w 10000"/>
              <a:gd name="connsiteY205" fmla="*/ 4266 h 10000"/>
              <a:gd name="connsiteX206" fmla="*/ 7306 w 10000"/>
              <a:gd name="connsiteY206" fmla="*/ 4146 h 10000"/>
              <a:gd name="connsiteX207" fmla="*/ 7391 w 10000"/>
              <a:gd name="connsiteY207" fmla="*/ 4011 h 10000"/>
              <a:gd name="connsiteX208" fmla="*/ 7433 w 10000"/>
              <a:gd name="connsiteY208" fmla="*/ 3940 h 10000"/>
              <a:gd name="connsiteX209" fmla="*/ 7506 w 10000"/>
              <a:gd name="connsiteY209" fmla="*/ 3806 h 10000"/>
              <a:gd name="connsiteX210" fmla="*/ 7640 w 10000"/>
              <a:gd name="connsiteY210" fmla="*/ 3526 h 10000"/>
              <a:gd name="connsiteX211" fmla="*/ 7754 w 10000"/>
              <a:gd name="connsiteY211" fmla="*/ 3225 h 10000"/>
              <a:gd name="connsiteX212" fmla="*/ 7825 w 10000"/>
              <a:gd name="connsiteY212" fmla="*/ 2990 h 10000"/>
              <a:gd name="connsiteX213" fmla="*/ 7868 w 10000"/>
              <a:gd name="connsiteY213" fmla="*/ 2831 h 10000"/>
              <a:gd name="connsiteX214" fmla="*/ 7900 w 10000"/>
              <a:gd name="connsiteY214" fmla="*/ 2668 h 10000"/>
              <a:gd name="connsiteX215" fmla="*/ 7931 w 10000"/>
              <a:gd name="connsiteY215" fmla="*/ 2499 h 10000"/>
              <a:gd name="connsiteX216" fmla="*/ 7952 w 10000"/>
              <a:gd name="connsiteY216" fmla="*/ 2336 h 10000"/>
              <a:gd name="connsiteX217" fmla="*/ 7965 w 10000"/>
              <a:gd name="connsiteY217" fmla="*/ 2167 h 10000"/>
              <a:gd name="connsiteX218" fmla="*/ 7973 w 10000"/>
              <a:gd name="connsiteY218" fmla="*/ 1999 h 10000"/>
              <a:gd name="connsiteX219" fmla="*/ 7971 w 10000"/>
              <a:gd name="connsiteY219" fmla="*/ 1829 h 10000"/>
              <a:gd name="connsiteX220" fmla="*/ 7963 w 10000"/>
              <a:gd name="connsiteY220" fmla="*/ 1659 h 10000"/>
              <a:gd name="connsiteX221" fmla="*/ 7949 w 10000"/>
              <a:gd name="connsiteY221" fmla="*/ 1488 h 10000"/>
              <a:gd name="connsiteX222" fmla="*/ 7937 w 10000"/>
              <a:gd name="connsiteY222" fmla="*/ 1404 h 10000"/>
              <a:gd name="connsiteX223" fmla="*/ 7916 w 10000"/>
              <a:gd name="connsiteY223" fmla="*/ 1289 h 10000"/>
              <a:gd name="connsiteX224" fmla="*/ 7892 w 10000"/>
              <a:gd name="connsiteY224" fmla="*/ 1098 h 10000"/>
              <a:gd name="connsiteX225" fmla="*/ 7883 w 10000"/>
              <a:gd name="connsiteY225" fmla="*/ 969 h 10000"/>
              <a:gd name="connsiteX226" fmla="*/ 7885 w 10000"/>
              <a:gd name="connsiteY226" fmla="*/ 845 h 10000"/>
              <a:gd name="connsiteX227" fmla="*/ 7903 w 10000"/>
              <a:gd name="connsiteY227" fmla="*/ 727 h 10000"/>
              <a:gd name="connsiteX228" fmla="*/ 7934 w 10000"/>
              <a:gd name="connsiteY228" fmla="*/ 649 h 10000"/>
              <a:gd name="connsiteX229" fmla="*/ 7958 w 10000"/>
              <a:gd name="connsiteY229" fmla="*/ 601 h 10000"/>
              <a:gd name="connsiteX230" fmla="*/ 7992 w 10000"/>
              <a:gd name="connsiteY230" fmla="*/ 558 h 10000"/>
              <a:gd name="connsiteX231" fmla="*/ 8030 w 10000"/>
              <a:gd name="connsiteY231" fmla="*/ 522 h 10000"/>
              <a:gd name="connsiteX232" fmla="*/ 8050 w 10000"/>
              <a:gd name="connsiteY232" fmla="*/ 507 h 10000"/>
              <a:gd name="connsiteX233" fmla="*/ 8088 w 10000"/>
              <a:gd name="connsiteY233" fmla="*/ 485 h 10000"/>
              <a:gd name="connsiteX234" fmla="*/ 8159 w 10000"/>
              <a:gd name="connsiteY234" fmla="*/ 470 h 10000"/>
              <a:gd name="connsiteX235" fmla="*/ 8229 w 10000"/>
              <a:gd name="connsiteY235" fmla="*/ 479 h 10000"/>
              <a:gd name="connsiteX236" fmla="*/ 8301 w 10000"/>
              <a:gd name="connsiteY236" fmla="*/ 515 h 10000"/>
              <a:gd name="connsiteX237" fmla="*/ 8370 w 10000"/>
              <a:gd name="connsiteY237" fmla="*/ 564 h 10000"/>
              <a:gd name="connsiteX238" fmla="*/ 8433 w 10000"/>
              <a:gd name="connsiteY238" fmla="*/ 629 h 10000"/>
              <a:gd name="connsiteX239" fmla="*/ 8490 w 10000"/>
              <a:gd name="connsiteY239" fmla="*/ 704 h 10000"/>
              <a:gd name="connsiteX240" fmla="*/ 8538 w 10000"/>
              <a:gd name="connsiteY240" fmla="*/ 780 h 10000"/>
              <a:gd name="connsiteX241" fmla="*/ 8559 w 10000"/>
              <a:gd name="connsiteY241" fmla="*/ 818 h 10000"/>
              <a:gd name="connsiteX242" fmla="*/ 8645 w 10000"/>
              <a:gd name="connsiteY242" fmla="*/ 1003 h 10000"/>
              <a:gd name="connsiteX243" fmla="*/ 8792 w 10000"/>
              <a:gd name="connsiteY243" fmla="*/ 1307 h 10000"/>
              <a:gd name="connsiteX244" fmla="*/ 8868 w 10000"/>
              <a:gd name="connsiteY244" fmla="*/ 1441 h 10000"/>
              <a:gd name="connsiteX245" fmla="*/ 8925 w 10000"/>
              <a:gd name="connsiteY245" fmla="*/ 1521 h 10000"/>
              <a:gd name="connsiteX246" fmla="*/ 8982 w 10000"/>
              <a:gd name="connsiteY246" fmla="*/ 1592 h 10000"/>
              <a:gd name="connsiteX247" fmla="*/ 9039 w 10000"/>
              <a:gd name="connsiteY247" fmla="*/ 1642 h 10000"/>
              <a:gd name="connsiteX248" fmla="*/ 9103 w 10000"/>
              <a:gd name="connsiteY248" fmla="*/ 1676 h 10000"/>
              <a:gd name="connsiteX249" fmla="*/ 9168 w 10000"/>
              <a:gd name="connsiteY249" fmla="*/ 1690 h 10000"/>
              <a:gd name="connsiteX250" fmla="*/ 9236 w 10000"/>
              <a:gd name="connsiteY250" fmla="*/ 1681 h 10000"/>
              <a:gd name="connsiteX251" fmla="*/ 9308 w 10000"/>
              <a:gd name="connsiteY251" fmla="*/ 1647 h 10000"/>
              <a:gd name="connsiteX252" fmla="*/ 9384 w 10000"/>
              <a:gd name="connsiteY252" fmla="*/ 1583 h 10000"/>
              <a:gd name="connsiteX253" fmla="*/ 9463 w 10000"/>
              <a:gd name="connsiteY253" fmla="*/ 1486 h 10000"/>
              <a:gd name="connsiteX254" fmla="*/ 9504 w 10000"/>
              <a:gd name="connsiteY254" fmla="*/ 1425 h 10000"/>
              <a:gd name="connsiteX255" fmla="*/ 9544 w 10000"/>
              <a:gd name="connsiteY255" fmla="*/ 1356 h 10000"/>
              <a:gd name="connsiteX256" fmla="*/ 9614 w 10000"/>
              <a:gd name="connsiteY256" fmla="*/ 1210 h 10000"/>
              <a:gd name="connsiteX257" fmla="*/ 9672 w 10000"/>
              <a:gd name="connsiteY257" fmla="*/ 1047 h 10000"/>
              <a:gd name="connsiteX258" fmla="*/ 9722 w 10000"/>
              <a:gd name="connsiteY258" fmla="*/ 880 h 10000"/>
              <a:gd name="connsiteX259" fmla="*/ 9743 w 10000"/>
              <a:gd name="connsiteY259" fmla="*/ 796 h 10000"/>
              <a:gd name="connsiteX260" fmla="*/ 9795 w 10000"/>
              <a:gd name="connsiteY260" fmla="*/ 595 h 10000"/>
              <a:gd name="connsiteX261" fmla="*/ 9884 w 10000"/>
              <a:gd name="connsiteY261" fmla="*/ 283 h 10000"/>
              <a:gd name="connsiteX262" fmla="*/ 9955 w 10000"/>
              <a:gd name="connsiteY262" fmla="*/ 89 h 10000"/>
              <a:gd name="connsiteX263" fmla="*/ 10000 w 10000"/>
              <a:gd name="connsiteY263" fmla="*/ 0 h 10000"/>
              <a:gd name="connsiteX0" fmla="*/ 905 w 10000"/>
              <a:gd name="connsiteY0" fmla="*/ 9038 h 10000"/>
              <a:gd name="connsiteX1" fmla="*/ 926 w 10000"/>
              <a:gd name="connsiteY1" fmla="*/ 8920 h 10000"/>
              <a:gd name="connsiteX2" fmla="*/ 942 w 10000"/>
              <a:gd name="connsiteY2" fmla="*/ 8824 h 10000"/>
              <a:gd name="connsiteX3" fmla="*/ 958 w 10000"/>
              <a:gd name="connsiteY3" fmla="*/ 8630 h 10000"/>
              <a:gd name="connsiteX4" fmla="*/ 961 w 10000"/>
              <a:gd name="connsiteY4" fmla="*/ 8440 h 10000"/>
              <a:gd name="connsiteX5" fmla="*/ 944 w 10000"/>
              <a:gd name="connsiteY5" fmla="*/ 8247 h 10000"/>
              <a:gd name="connsiteX6" fmla="*/ 912 w 10000"/>
              <a:gd name="connsiteY6" fmla="*/ 8062 h 10000"/>
              <a:gd name="connsiteX7" fmla="*/ 861 w 10000"/>
              <a:gd name="connsiteY7" fmla="*/ 7883 h 10000"/>
              <a:gd name="connsiteX8" fmla="*/ 795 w 10000"/>
              <a:gd name="connsiteY8" fmla="*/ 7718 h 10000"/>
              <a:gd name="connsiteX9" fmla="*/ 709 w 10000"/>
              <a:gd name="connsiteY9" fmla="*/ 7561 h 10000"/>
              <a:gd name="connsiteX10" fmla="*/ 657 w 10000"/>
              <a:gd name="connsiteY10" fmla="*/ 7487 h 10000"/>
              <a:gd name="connsiteX11" fmla="*/ 625 w 10000"/>
              <a:gd name="connsiteY11" fmla="*/ 7446 h 10000"/>
              <a:gd name="connsiteX12" fmla="*/ 557 w 10000"/>
              <a:gd name="connsiteY12" fmla="*/ 7379 h 10000"/>
              <a:gd name="connsiteX13" fmla="*/ 492 w 10000"/>
              <a:gd name="connsiteY13" fmla="*/ 7330 h 10000"/>
              <a:gd name="connsiteX14" fmla="*/ 427 w 10000"/>
              <a:gd name="connsiteY14" fmla="*/ 7301 h 10000"/>
              <a:gd name="connsiteX15" fmla="*/ 365 w 10000"/>
              <a:gd name="connsiteY15" fmla="*/ 7290 h 10000"/>
              <a:gd name="connsiteX16" fmla="*/ 304 w 10000"/>
              <a:gd name="connsiteY16" fmla="*/ 7295 h 10000"/>
              <a:gd name="connsiteX17" fmla="*/ 245 w 10000"/>
              <a:gd name="connsiteY17" fmla="*/ 7315 h 10000"/>
              <a:gd name="connsiteX18" fmla="*/ 191 w 10000"/>
              <a:gd name="connsiteY18" fmla="*/ 7350 h 10000"/>
              <a:gd name="connsiteX19" fmla="*/ 144 w 10000"/>
              <a:gd name="connsiteY19" fmla="*/ 7397 h 10000"/>
              <a:gd name="connsiteX20" fmla="*/ 101 w 10000"/>
              <a:gd name="connsiteY20" fmla="*/ 7461 h 10000"/>
              <a:gd name="connsiteX21" fmla="*/ 66 w 10000"/>
              <a:gd name="connsiteY21" fmla="*/ 7537 h 10000"/>
              <a:gd name="connsiteX22" fmla="*/ 35 w 10000"/>
              <a:gd name="connsiteY22" fmla="*/ 7622 h 10000"/>
              <a:gd name="connsiteX23" fmla="*/ 16 w 10000"/>
              <a:gd name="connsiteY23" fmla="*/ 7718 h 10000"/>
              <a:gd name="connsiteX24" fmla="*/ 3 w 10000"/>
              <a:gd name="connsiteY24" fmla="*/ 7819 h 10000"/>
              <a:gd name="connsiteX25" fmla="*/ 0 w 10000"/>
              <a:gd name="connsiteY25" fmla="*/ 7929 h 10000"/>
              <a:gd name="connsiteX26" fmla="*/ 7 w 10000"/>
              <a:gd name="connsiteY26" fmla="*/ 8045 h 10000"/>
              <a:gd name="connsiteX27" fmla="*/ 14 w 10000"/>
              <a:gd name="connsiteY27" fmla="*/ 8104 h 10000"/>
              <a:gd name="connsiteX28" fmla="*/ 29 w 10000"/>
              <a:gd name="connsiteY28" fmla="*/ 8207 h 10000"/>
              <a:gd name="connsiteX29" fmla="*/ 76 w 10000"/>
              <a:gd name="connsiteY29" fmla="*/ 8401 h 10000"/>
              <a:gd name="connsiteX30" fmla="*/ 138 w 10000"/>
              <a:gd name="connsiteY30" fmla="*/ 8592 h 10000"/>
              <a:gd name="connsiteX31" fmla="*/ 214 w 10000"/>
              <a:gd name="connsiteY31" fmla="*/ 8773 h 10000"/>
              <a:gd name="connsiteX32" fmla="*/ 304 w 10000"/>
              <a:gd name="connsiteY32" fmla="*/ 8941 h 10000"/>
              <a:gd name="connsiteX33" fmla="*/ 401 w 10000"/>
              <a:gd name="connsiteY33" fmla="*/ 9100 h 10000"/>
              <a:gd name="connsiteX34" fmla="*/ 510 w 10000"/>
              <a:gd name="connsiteY34" fmla="*/ 9250 h 10000"/>
              <a:gd name="connsiteX35" fmla="*/ 630 w 10000"/>
              <a:gd name="connsiteY35" fmla="*/ 9389 h 10000"/>
              <a:gd name="connsiteX36" fmla="*/ 754 w 10000"/>
              <a:gd name="connsiteY36" fmla="*/ 9518 h 10000"/>
              <a:gd name="connsiteX37" fmla="*/ 886 w 10000"/>
              <a:gd name="connsiteY37" fmla="*/ 9628 h 10000"/>
              <a:gd name="connsiteX38" fmla="*/ 1019 w 10000"/>
              <a:gd name="connsiteY38" fmla="*/ 9727 h 10000"/>
              <a:gd name="connsiteX39" fmla="*/ 1157 w 10000"/>
              <a:gd name="connsiteY39" fmla="*/ 9813 h 10000"/>
              <a:gd name="connsiteX40" fmla="*/ 1294 w 10000"/>
              <a:gd name="connsiteY40" fmla="*/ 9884 h 10000"/>
              <a:gd name="connsiteX41" fmla="*/ 1434 w 10000"/>
              <a:gd name="connsiteY41" fmla="*/ 9939 h 10000"/>
              <a:gd name="connsiteX42" fmla="*/ 1571 w 10000"/>
              <a:gd name="connsiteY42" fmla="*/ 9975 h 10000"/>
              <a:gd name="connsiteX43" fmla="*/ 1705 w 10000"/>
              <a:gd name="connsiteY43" fmla="*/ 9999 h 10000"/>
              <a:gd name="connsiteX44" fmla="*/ 1769 w 10000"/>
              <a:gd name="connsiteY44" fmla="*/ 10000 h 10000"/>
              <a:gd name="connsiteX45" fmla="*/ 1844 w 10000"/>
              <a:gd name="connsiteY45" fmla="*/ 9999 h 10000"/>
              <a:gd name="connsiteX46" fmla="*/ 1992 w 10000"/>
              <a:gd name="connsiteY46" fmla="*/ 9974 h 10000"/>
              <a:gd name="connsiteX47" fmla="*/ 2129 w 10000"/>
              <a:gd name="connsiteY47" fmla="*/ 9923 h 10000"/>
              <a:gd name="connsiteX48" fmla="*/ 2263 w 10000"/>
              <a:gd name="connsiteY48" fmla="*/ 9844 h 10000"/>
              <a:gd name="connsiteX49" fmla="*/ 2382 w 10000"/>
              <a:gd name="connsiteY49" fmla="*/ 9741 h 10000"/>
              <a:gd name="connsiteX50" fmla="*/ 2491 w 10000"/>
              <a:gd name="connsiteY50" fmla="*/ 9606 h 10000"/>
              <a:gd name="connsiteX51" fmla="*/ 2561 w 10000"/>
              <a:gd name="connsiteY51" fmla="*/ 9490 h 10000"/>
              <a:gd name="connsiteX52" fmla="*/ 2602 w 10000"/>
              <a:gd name="connsiteY52" fmla="*/ 9404 h 10000"/>
              <a:gd name="connsiteX53" fmla="*/ 2639 w 10000"/>
              <a:gd name="connsiteY53" fmla="*/ 9312 h 10000"/>
              <a:gd name="connsiteX54" fmla="*/ 2674 w 10000"/>
              <a:gd name="connsiteY54" fmla="*/ 9213 h 10000"/>
              <a:gd name="connsiteX55" fmla="*/ 2687 w 10000"/>
              <a:gd name="connsiteY55" fmla="*/ 9159 h 10000"/>
              <a:gd name="connsiteX56" fmla="*/ 2706 w 10000"/>
              <a:gd name="connsiteY56" fmla="*/ 9076 h 10000"/>
              <a:gd name="connsiteX57" fmla="*/ 2736 w 10000"/>
              <a:gd name="connsiteY57" fmla="*/ 8911 h 10000"/>
              <a:gd name="connsiteX58" fmla="*/ 2750 w 10000"/>
              <a:gd name="connsiteY58" fmla="*/ 8757 h 10000"/>
              <a:gd name="connsiteX59" fmla="*/ 2754 w 10000"/>
              <a:gd name="connsiteY59" fmla="*/ 8606 h 10000"/>
              <a:gd name="connsiteX60" fmla="*/ 2746 w 10000"/>
              <a:gd name="connsiteY60" fmla="*/ 8462 h 10000"/>
              <a:gd name="connsiteX61" fmla="*/ 2727 w 10000"/>
              <a:gd name="connsiteY61" fmla="*/ 8322 h 10000"/>
              <a:gd name="connsiteX62" fmla="*/ 2700 w 10000"/>
              <a:gd name="connsiteY62" fmla="*/ 8183 h 10000"/>
              <a:gd name="connsiteX63" fmla="*/ 2665 w 10000"/>
              <a:gd name="connsiteY63" fmla="*/ 8051 h 10000"/>
              <a:gd name="connsiteX64" fmla="*/ 2600 w 10000"/>
              <a:gd name="connsiteY64" fmla="*/ 7855 h 10000"/>
              <a:gd name="connsiteX65" fmla="*/ 2496 w 10000"/>
              <a:gd name="connsiteY65" fmla="*/ 7598 h 10000"/>
              <a:gd name="connsiteX66" fmla="*/ 2319 w 10000"/>
              <a:gd name="connsiteY66" fmla="*/ 7218 h 10000"/>
              <a:gd name="connsiteX67" fmla="*/ 2199 w 10000"/>
              <a:gd name="connsiteY67" fmla="*/ 6951 h 10000"/>
              <a:gd name="connsiteX68" fmla="*/ 2032 w 10000"/>
              <a:gd name="connsiteY68" fmla="*/ 6592 h 10000"/>
              <a:gd name="connsiteX69" fmla="*/ 1728 w 10000"/>
              <a:gd name="connsiteY69" fmla="*/ 5935 h 10000"/>
              <a:gd name="connsiteX70" fmla="*/ 1579 w 10000"/>
              <a:gd name="connsiteY70" fmla="*/ 5579 h 10000"/>
              <a:gd name="connsiteX71" fmla="*/ 1484 w 10000"/>
              <a:gd name="connsiteY71" fmla="*/ 5336 h 10000"/>
              <a:gd name="connsiteX72" fmla="*/ 1399 w 10000"/>
              <a:gd name="connsiteY72" fmla="*/ 5090 h 10000"/>
              <a:gd name="connsiteX73" fmla="*/ 1327 w 10000"/>
              <a:gd name="connsiteY73" fmla="*/ 4843 h 10000"/>
              <a:gd name="connsiteX74" fmla="*/ 1272 w 10000"/>
              <a:gd name="connsiteY74" fmla="*/ 4593 h 10000"/>
              <a:gd name="connsiteX75" fmla="*/ 1232 w 10000"/>
              <a:gd name="connsiteY75" fmla="*/ 4346 h 10000"/>
              <a:gd name="connsiteX76" fmla="*/ 1213 w 10000"/>
              <a:gd name="connsiteY76" fmla="*/ 4105 h 10000"/>
              <a:gd name="connsiteX77" fmla="*/ 1216 w 10000"/>
              <a:gd name="connsiteY77" fmla="*/ 3926 h 10000"/>
              <a:gd name="connsiteX78" fmla="*/ 1225 w 10000"/>
              <a:gd name="connsiteY78" fmla="*/ 3812 h 10000"/>
              <a:gd name="connsiteX79" fmla="*/ 1241 w 10000"/>
              <a:gd name="connsiteY79" fmla="*/ 3697 h 10000"/>
              <a:gd name="connsiteX80" fmla="*/ 1267 w 10000"/>
              <a:gd name="connsiteY80" fmla="*/ 3586 h 10000"/>
              <a:gd name="connsiteX81" fmla="*/ 1296 w 10000"/>
              <a:gd name="connsiteY81" fmla="*/ 3474 h 10000"/>
              <a:gd name="connsiteX82" fmla="*/ 1337 w 10000"/>
              <a:gd name="connsiteY82" fmla="*/ 3368 h 10000"/>
              <a:gd name="connsiteX83" fmla="*/ 1359 w 10000"/>
              <a:gd name="connsiteY83" fmla="*/ 3317 h 10000"/>
              <a:gd name="connsiteX84" fmla="*/ 1392 w 10000"/>
              <a:gd name="connsiteY84" fmla="*/ 3243 h 10000"/>
              <a:gd name="connsiteX85" fmla="*/ 1470 w 10000"/>
              <a:gd name="connsiteY85" fmla="*/ 3119 h 10000"/>
              <a:gd name="connsiteX86" fmla="*/ 1560 w 10000"/>
              <a:gd name="connsiteY86" fmla="*/ 3008 h 10000"/>
              <a:gd name="connsiteX87" fmla="*/ 1657 w 10000"/>
              <a:gd name="connsiteY87" fmla="*/ 2919 h 10000"/>
              <a:gd name="connsiteX88" fmla="*/ 1762 w 10000"/>
              <a:gd name="connsiteY88" fmla="*/ 2844 h 10000"/>
              <a:gd name="connsiteX89" fmla="*/ 1874 w 10000"/>
              <a:gd name="connsiteY89" fmla="*/ 2783 h 10000"/>
              <a:gd name="connsiteX90" fmla="*/ 1992 w 10000"/>
              <a:gd name="connsiteY90" fmla="*/ 2742 h 10000"/>
              <a:gd name="connsiteX91" fmla="*/ 2110 w 10000"/>
              <a:gd name="connsiteY91" fmla="*/ 2711 h 10000"/>
              <a:gd name="connsiteX92" fmla="*/ 2234 w 10000"/>
              <a:gd name="connsiteY92" fmla="*/ 2694 h 10000"/>
              <a:gd name="connsiteX93" fmla="*/ 2359 w 10000"/>
              <a:gd name="connsiteY93" fmla="*/ 2689 h 10000"/>
              <a:gd name="connsiteX94" fmla="*/ 2485 w 10000"/>
              <a:gd name="connsiteY94" fmla="*/ 2695 h 10000"/>
              <a:gd name="connsiteX95" fmla="*/ 2607 w 10000"/>
              <a:gd name="connsiteY95" fmla="*/ 2713 h 10000"/>
              <a:gd name="connsiteX96" fmla="*/ 2727 w 10000"/>
              <a:gd name="connsiteY96" fmla="*/ 2742 h 10000"/>
              <a:gd name="connsiteX97" fmla="*/ 2844 w 10000"/>
              <a:gd name="connsiteY97" fmla="*/ 2777 h 10000"/>
              <a:gd name="connsiteX98" fmla="*/ 2957 w 10000"/>
              <a:gd name="connsiteY98" fmla="*/ 2822 h 10000"/>
              <a:gd name="connsiteX99" fmla="*/ 3061 w 10000"/>
              <a:gd name="connsiteY99" fmla="*/ 2876 h 10000"/>
              <a:gd name="connsiteX100" fmla="*/ 3113 w 10000"/>
              <a:gd name="connsiteY100" fmla="*/ 2905 h 10000"/>
              <a:gd name="connsiteX101" fmla="*/ 3168 w 10000"/>
              <a:gd name="connsiteY101" fmla="*/ 2939 h 10000"/>
              <a:gd name="connsiteX102" fmla="*/ 3282 w 10000"/>
              <a:gd name="connsiteY102" fmla="*/ 3020 h 10000"/>
              <a:gd name="connsiteX103" fmla="*/ 3389 w 10000"/>
              <a:gd name="connsiteY103" fmla="*/ 3108 h 10000"/>
              <a:gd name="connsiteX104" fmla="*/ 3495 w 10000"/>
              <a:gd name="connsiteY104" fmla="*/ 3203 h 10000"/>
              <a:gd name="connsiteX105" fmla="*/ 3648 w 10000"/>
              <a:gd name="connsiteY105" fmla="*/ 3364 h 10000"/>
              <a:gd name="connsiteX106" fmla="*/ 3842 w 10000"/>
              <a:gd name="connsiteY106" fmla="*/ 3602 h 10000"/>
              <a:gd name="connsiteX107" fmla="*/ 4016 w 10000"/>
              <a:gd name="connsiteY107" fmla="*/ 3864 h 10000"/>
              <a:gd name="connsiteX108" fmla="*/ 4176 w 10000"/>
              <a:gd name="connsiteY108" fmla="*/ 4148 h 10000"/>
              <a:gd name="connsiteX109" fmla="*/ 4321 w 10000"/>
              <a:gd name="connsiteY109" fmla="*/ 4450 h 10000"/>
              <a:gd name="connsiteX110" fmla="*/ 4442 w 10000"/>
              <a:gd name="connsiteY110" fmla="*/ 4763 h 10000"/>
              <a:gd name="connsiteX111" fmla="*/ 4494 w 10000"/>
              <a:gd name="connsiteY111" fmla="*/ 4928 h 10000"/>
              <a:gd name="connsiteX112" fmla="*/ 4534 w 10000"/>
              <a:gd name="connsiteY112" fmla="*/ 5048 h 10000"/>
              <a:gd name="connsiteX113" fmla="*/ 4599 w 10000"/>
              <a:gd name="connsiteY113" fmla="*/ 5296 h 10000"/>
              <a:gd name="connsiteX114" fmla="*/ 4653 w 10000"/>
              <a:gd name="connsiteY114" fmla="*/ 5547 h 10000"/>
              <a:gd name="connsiteX115" fmla="*/ 4697 w 10000"/>
              <a:gd name="connsiteY115" fmla="*/ 5800 h 10000"/>
              <a:gd name="connsiteX116" fmla="*/ 4756 w 10000"/>
              <a:gd name="connsiteY116" fmla="*/ 6184 h 10000"/>
              <a:gd name="connsiteX117" fmla="*/ 4829 w 10000"/>
              <a:gd name="connsiteY117" fmla="*/ 6698 h 10000"/>
              <a:gd name="connsiteX118" fmla="*/ 4888 w 10000"/>
              <a:gd name="connsiteY118" fmla="*/ 7078 h 10000"/>
              <a:gd name="connsiteX119" fmla="*/ 4933 w 10000"/>
              <a:gd name="connsiteY119" fmla="*/ 7328 h 10000"/>
              <a:gd name="connsiteX120" fmla="*/ 4988 w 10000"/>
              <a:gd name="connsiteY120" fmla="*/ 7573 h 10000"/>
              <a:gd name="connsiteX121" fmla="*/ 5052 w 10000"/>
              <a:gd name="connsiteY121" fmla="*/ 7816 h 10000"/>
              <a:gd name="connsiteX122" fmla="*/ 5128 w 10000"/>
              <a:gd name="connsiteY122" fmla="*/ 8050 h 10000"/>
              <a:gd name="connsiteX123" fmla="*/ 5218 w 10000"/>
              <a:gd name="connsiteY123" fmla="*/ 8273 h 10000"/>
              <a:gd name="connsiteX124" fmla="*/ 5328 w 10000"/>
              <a:gd name="connsiteY124" fmla="*/ 8493 h 10000"/>
              <a:gd name="connsiteX125" fmla="*/ 5455 w 10000"/>
              <a:gd name="connsiteY125" fmla="*/ 8701 h 10000"/>
              <a:gd name="connsiteX126" fmla="*/ 5527 w 10000"/>
              <a:gd name="connsiteY126" fmla="*/ 8800 h 10000"/>
              <a:gd name="connsiteX127" fmla="*/ 5558 w 10000"/>
              <a:gd name="connsiteY127" fmla="*/ 8842 h 10000"/>
              <a:gd name="connsiteX128" fmla="*/ 5626 w 10000"/>
              <a:gd name="connsiteY128" fmla="*/ 8916 h 10000"/>
              <a:gd name="connsiteX129" fmla="*/ 5693 w 10000"/>
              <a:gd name="connsiteY129" fmla="*/ 8981 h 10000"/>
              <a:gd name="connsiteX130" fmla="*/ 5762 w 10000"/>
              <a:gd name="connsiteY130" fmla="*/ 9037 h 10000"/>
              <a:gd name="connsiteX131" fmla="*/ 5830 w 10000"/>
              <a:gd name="connsiteY131" fmla="*/ 9079 h 10000"/>
              <a:gd name="connsiteX132" fmla="*/ 5901 w 10000"/>
              <a:gd name="connsiteY132" fmla="*/ 9111 h 10000"/>
              <a:gd name="connsiteX133" fmla="*/ 5971 w 10000"/>
              <a:gd name="connsiteY133" fmla="*/ 9135 h 10000"/>
              <a:gd name="connsiteX134" fmla="*/ 6043 w 10000"/>
              <a:gd name="connsiteY134" fmla="*/ 9148 h 10000"/>
              <a:gd name="connsiteX135" fmla="*/ 6114 w 10000"/>
              <a:gd name="connsiteY135" fmla="*/ 9148 h 10000"/>
              <a:gd name="connsiteX136" fmla="*/ 6185 w 10000"/>
              <a:gd name="connsiteY136" fmla="*/ 9139 h 10000"/>
              <a:gd name="connsiteX137" fmla="*/ 6256 w 10000"/>
              <a:gd name="connsiteY137" fmla="*/ 9117 h 10000"/>
              <a:gd name="connsiteX138" fmla="*/ 6326 w 10000"/>
              <a:gd name="connsiteY138" fmla="*/ 9087 h 10000"/>
              <a:gd name="connsiteX139" fmla="*/ 6397 w 10000"/>
              <a:gd name="connsiteY139" fmla="*/ 9050 h 10000"/>
              <a:gd name="connsiteX140" fmla="*/ 6466 w 10000"/>
              <a:gd name="connsiteY140" fmla="*/ 8995 h 10000"/>
              <a:gd name="connsiteX141" fmla="*/ 6535 w 10000"/>
              <a:gd name="connsiteY141" fmla="*/ 8934 h 10000"/>
              <a:gd name="connsiteX142" fmla="*/ 6603 w 10000"/>
              <a:gd name="connsiteY142" fmla="*/ 8861 h 10000"/>
              <a:gd name="connsiteX143" fmla="*/ 6637 w 10000"/>
              <a:gd name="connsiteY143" fmla="*/ 8820 h 10000"/>
              <a:gd name="connsiteX144" fmla="*/ 6667 w 10000"/>
              <a:gd name="connsiteY144" fmla="*/ 8783 h 10000"/>
              <a:gd name="connsiteX145" fmla="*/ 6721 w 10000"/>
              <a:gd name="connsiteY145" fmla="*/ 8704 h 10000"/>
              <a:gd name="connsiteX146" fmla="*/ 6766 w 10000"/>
              <a:gd name="connsiteY146" fmla="*/ 8618 h 10000"/>
              <a:gd name="connsiteX147" fmla="*/ 6805 w 10000"/>
              <a:gd name="connsiteY147" fmla="*/ 8531 h 10000"/>
              <a:gd name="connsiteX148" fmla="*/ 6853 w 10000"/>
              <a:gd name="connsiteY148" fmla="*/ 8393 h 10000"/>
              <a:gd name="connsiteX149" fmla="*/ 6901 w 10000"/>
              <a:gd name="connsiteY149" fmla="*/ 8201 h 10000"/>
              <a:gd name="connsiteX150" fmla="*/ 6931 w 10000"/>
              <a:gd name="connsiteY150" fmla="*/ 8001 h 10000"/>
              <a:gd name="connsiteX151" fmla="*/ 6950 w 10000"/>
              <a:gd name="connsiteY151" fmla="*/ 7793 h 10000"/>
              <a:gd name="connsiteX152" fmla="*/ 6966 w 10000"/>
              <a:gd name="connsiteY152" fmla="*/ 7476 h 10000"/>
              <a:gd name="connsiteX153" fmla="*/ 6974 w 10000"/>
              <a:gd name="connsiteY153" fmla="*/ 7264 h 10000"/>
              <a:gd name="connsiteX154" fmla="*/ 6987 w 10000"/>
              <a:gd name="connsiteY154" fmla="*/ 6979 h 10000"/>
              <a:gd name="connsiteX155" fmla="*/ 7001 w 10000"/>
              <a:gd name="connsiteY155" fmla="*/ 6405 h 10000"/>
              <a:gd name="connsiteX156" fmla="*/ 7001 w 10000"/>
              <a:gd name="connsiteY156" fmla="*/ 5829 h 10000"/>
              <a:gd name="connsiteX157" fmla="*/ 6990 w 10000"/>
              <a:gd name="connsiteY157" fmla="*/ 5256 h 10000"/>
              <a:gd name="connsiteX158" fmla="*/ 6981 w 10000"/>
              <a:gd name="connsiteY158" fmla="*/ 4969 h 10000"/>
              <a:gd name="connsiteX159" fmla="*/ 6978 w 10000"/>
              <a:gd name="connsiteY159" fmla="*/ 4903 h 10000"/>
              <a:gd name="connsiteX160" fmla="*/ 6965 w 10000"/>
              <a:gd name="connsiteY160" fmla="*/ 4763 h 10000"/>
              <a:gd name="connsiteX161" fmla="*/ 6946 w 10000"/>
              <a:gd name="connsiteY161" fmla="*/ 4630 h 10000"/>
              <a:gd name="connsiteX162" fmla="*/ 6916 w 10000"/>
              <a:gd name="connsiteY162" fmla="*/ 4501 h 10000"/>
              <a:gd name="connsiteX163" fmla="*/ 6885 w 10000"/>
              <a:gd name="connsiteY163" fmla="*/ 4375 h 10000"/>
              <a:gd name="connsiteX164" fmla="*/ 6844 w 10000"/>
              <a:gd name="connsiteY164" fmla="*/ 4253 h 10000"/>
              <a:gd name="connsiteX165" fmla="*/ 6796 w 10000"/>
              <a:gd name="connsiteY165" fmla="*/ 4136 h 10000"/>
              <a:gd name="connsiteX166" fmla="*/ 6744 w 10000"/>
              <a:gd name="connsiteY166" fmla="*/ 4027 h 10000"/>
              <a:gd name="connsiteX167" fmla="*/ 6684 w 10000"/>
              <a:gd name="connsiteY167" fmla="*/ 3926 h 10000"/>
              <a:gd name="connsiteX168" fmla="*/ 6619 w 10000"/>
              <a:gd name="connsiteY168" fmla="*/ 3835 h 10000"/>
              <a:gd name="connsiteX169" fmla="*/ 6547 w 10000"/>
              <a:gd name="connsiteY169" fmla="*/ 3751 h 10000"/>
              <a:gd name="connsiteX170" fmla="*/ 6470 w 10000"/>
              <a:gd name="connsiteY170" fmla="*/ 3676 h 10000"/>
              <a:gd name="connsiteX171" fmla="*/ 6390 w 10000"/>
              <a:gd name="connsiteY171" fmla="*/ 3614 h 10000"/>
              <a:gd name="connsiteX172" fmla="*/ 6304 w 10000"/>
              <a:gd name="connsiteY172" fmla="*/ 3560 h 10000"/>
              <a:gd name="connsiteX173" fmla="*/ 6212 w 10000"/>
              <a:gd name="connsiteY173" fmla="*/ 3523 h 10000"/>
              <a:gd name="connsiteX174" fmla="*/ 6115 w 10000"/>
              <a:gd name="connsiteY174" fmla="*/ 3498 h 10000"/>
              <a:gd name="connsiteX175" fmla="*/ 6064 w 10000"/>
              <a:gd name="connsiteY175" fmla="*/ 3493 h 10000"/>
              <a:gd name="connsiteX176" fmla="*/ 6039 w 10000"/>
              <a:gd name="connsiteY176" fmla="*/ 3492 h 10000"/>
              <a:gd name="connsiteX177" fmla="*/ 5986 w 10000"/>
              <a:gd name="connsiteY177" fmla="*/ 3497 h 10000"/>
              <a:gd name="connsiteX178" fmla="*/ 5934 w 10000"/>
              <a:gd name="connsiteY178" fmla="*/ 3513 h 10000"/>
              <a:gd name="connsiteX179" fmla="*/ 5884 w 10000"/>
              <a:gd name="connsiteY179" fmla="*/ 3539 h 10000"/>
              <a:gd name="connsiteX180" fmla="*/ 5837 w 10000"/>
              <a:gd name="connsiteY180" fmla="*/ 3577 h 10000"/>
              <a:gd name="connsiteX181" fmla="*/ 5796 w 10000"/>
              <a:gd name="connsiteY181" fmla="*/ 3624 h 10000"/>
              <a:gd name="connsiteX182" fmla="*/ 5763 w 10000"/>
              <a:gd name="connsiteY182" fmla="*/ 3679 h 10000"/>
              <a:gd name="connsiteX183" fmla="*/ 5738 w 10000"/>
              <a:gd name="connsiteY183" fmla="*/ 3743 h 10000"/>
              <a:gd name="connsiteX184" fmla="*/ 5729 w 10000"/>
              <a:gd name="connsiteY184" fmla="*/ 3777 h 10000"/>
              <a:gd name="connsiteX185" fmla="*/ 5725 w 10000"/>
              <a:gd name="connsiteY185" fmla="*/ 3805 h 10000"/>
              <a:gd name="connsiteX186" fmla="*/ 5719 w 10000"/>
              <a:gd name="connsiteY186" fmla="*/ 3861 h 10000"/>
              <a:gd name="connsiteX187" fmla="*/ 5724 w 10000"/>
              <a:gd name="connsiteY187" fmla="*/ 3946 h 10000"/>
              <a:gd name="connsiteX188" fmla="*/ 5745 w 10000"/>
              <a:gd name="connsiteY188" fmla="*/ 4059 h 10000"/>
              <a:gd name="connsiteX189" fmla="*/ 5786 w 10000"/>
              <a:gd name="connsiteY189" fmla="*/ 4157 h 10000"/>
              <a:gd name="connsiteX190" fmla="*/ 5811 w 10000"/>
              <a:gd name="connsiteY190" fmla="*/ 4203 h 10000"/>
              <a:gd name="connsiteX191" fmla="*/ 5860 w 10000"/>
              <a:gd name="connsiteY191" fmla="*/ 4279 h 10000"/>
              <a:gd name="connsiteX192" fmla="*/ 5960 w 10000"/>
              <a:gd name="connsiteY192" fmla="*/ 4405 h 10000"/>
              <a:gd name="connsiteX193" fmla="*/ 6061 w 10000"/>
              <a:gd name="connsiteY193" fmla="*/ 4511 h 10000"/>
              <a:gd name="connsiteX194" fmla="*/ 6167 w 10000"/>
              <a:gd name="connsiteY194" fmla="*/ 4593 h 10000"/>
              <a:gd name="connsiteX195" fmla="*/ 6272 w 10000"/>
              <a:gd name="connsiteY195" fmla="*/ 4647 h 10000"/>
              <a:gd name="connsiteX196" fmla="*/ 6380 w 10000"/>
              <a:gd name="connsiteY196" fmla="*/ 4682 h 10000"/>
              <a:gd name="connsiteX197" fmla="*/ 6488 w 10000"/>
              <a:gd name="connsiteY197" fmla="*/ 4695 h 10000"/>
              <a:gd name="connsiteX198" fmla="*/ 6596 w 10000"/>
              <a:gd name="connsiteY198" fmla="*/ 4685 h 10000"/>
              <a:gd name="connsiteX199" fmla="*/ 6703 w 10000"/>
              <a:gd name="connsiteY199" fmla="*/ 4660 h 10000"/>
              <a:gd name="connsiteX200" fmla="*/ 6810 w 10000"/>
              <a:gd name="connsiteY200" fmla="*/ 4611 h 10000"/>
              <a:gd name="connsiteX201" fmla="*/ 6915 w 10000"/>
              <a:gd name="connsiteY201" fmla="*/ 4552 h 10000"/>
              <a:gd name="connsiteX202" fmla="*/ 7018 w 10000"/>
              <a:gd name="connsiteY202" fmla="*/ 4470 h 10000"/>
              <a:gd name="connsiteX203" fmla="*/ 7116 w 10000"/>
              <a:gd name="connsiteY203" fmla="*/ 4376 h 10000"/>
              <a:gd name="connsiteX204" fmla="*/ 7213 w 10000"/>
              <a:gd name="connsiteY204" fmla="*/ 4266 h 10000"/>
              <a:gd name="connsiteX205" fmla="*/ 7306 w 10000"/>
              <a:gd name="connsiteY205" fmla="*/ 4146 h 10000"/>
              <a:gd name="connsiteX206" fmla="*/ 7391 w 10000"/>
              <a:gd name="connsiteY206" fmla="*/ 4011 h 10000"/>
              <a:gd name="connsiteX207" fmla="*/ 7433 w 10000"/>
              <a:gd name="connsiteY207" fmla="*/ 3940 h 10000"/>
              <a:gd name="connsiteX208" fmla="*/ 7506 w 10000"/>
              <a:gd name="connsiteY208" fmla="*/ 3806 h 10000"/>
              <a:gd name="connsiteX209" fmla="*/ 7640 w 10000"/>
              <a:gd name="connsiteY209" fmla="*/ 3526 h 10000"/>
              <a:gd name="connsiteX210" fmla="*/ 7754 w 10000"/>
              <a:gd name="connsiteY210" fmla="*/ 3225 h 10000"/>
              <a:gd name="connsiteX211" fmla="*/ 7825 w 10000"/>
              <a:gd name="connsiteY211" fmla="*/ 2990 h 10000"/>
              <a:gd name="connsiteX212" fmla="*/ 7868 w 10000"/>
              <a:gd name="connsiteY212" fmla="*/ 2831 h 10000"/>
              <a:gd name="connsiteX213" fmla="*/ 7900 w 10000"/>
              <a:gd name="connsiteY213" fmla="*/ 2668 h 10000"/>
              <a:gd name="connsiteX214" fmla="*/ 7931 w 10000"/>
              <a:gd name="connsiteY214" fmla="*/ 2499 h 10000"/>
              <a:gd name="connsiteX215" fmla="*/ 7952 w 10000"/>
              <a:gd name="connsiteY215" fmla="*/ 2336 h 10000"/>
              <a:gd name="connsiteX216" fmla="*/ 7965 w 10000"/>
              <a:gd name="connsiteY216" fmla="*/ 2167 h 10000"/>
              <a:gd name="connsiteX217" fmla="*/ 7973 w 10000"/>
              <a:gd name="connsiteY217" fmla="*/ 1999 h 10000"/>
              <a:gd name="connsiteX218" fmla="*/ 7971 w 10000"/>
              <a:gd name="connsiteY218" fmla="*/ 1829 h 10000"/>
              <a:gd name="connsiteX219" fmla="*/ 7963 w 10000"/>
              <a:gd name="connsiteY219" fmla="*/ 1659 h 10000"/>
              <a:gd name="connsiteX220" fmla="*/ 7949 w 10000"/>
              <a:gd name="connsiteY220" fmla="*/ 1488 h 10000"/>
              <a:gd name="connsiteX221" fmla="*/ 7937 w 10000"/>
              <a:gd name="connsiteY221" fmla="*/ 1404 h 10000"/>
              <a:gd name="connsiteX222" fmla="*/ 7916 w 10000"/>
              <a:gd name="connsiteY222" fmla="*/ 1289 h 10000"/>
              <a:gd name="connsiteX223" fmla="*/ 7892 w 10000"/>
              <a:gd name="connsiteY223" fmla="*/ 1098 h 10000"/>
              <a:gd name="connsiteX224" fmla="*/ 7883 w 10000"/>
              <a:gd name="connsiteY224" fmla="*/ 969 h 10000"/>
              <a:gd name="connsiteX225" fmla="*/ 7885 w 10000"/>
              <a:gd name="connsiteY225" fmla="*/ 845 h 10000"/>
              <a:gd name="connsiteX226" fmla="*/ 7903 w 10000"/>
              <a:gd name="connsiteY226" fmla="*/ 727 h 10000"/>
              <a:gd name="connsiteX227" fmla="*/ 7934 w 10000"/>
              <a:gd name="connsiteY227" fmla="*/ 649 h 10000"/>
              <a:gd name="connsiteX228" fmla="*/ 7958 w 10000"/>
              <a:gd name="connsiteY228" fmla="*/ 601 h 10000"/>
              <a:gd name="connsiteX229" fmla="*/ 7992 w 10000"/>
              <a:gd name="connsiteY229" fmla="*/ 558 h 10000"/>
              <a:gd name="connsiteX230" fmla="*/ 8030 w 10000"/>
              <a:gd name="connsiteY230" fmla="*/ 522 h 10000"/>
              <a:gd name="connsiteX231" fmla="*/ 8050 w 10000"/>
              <a:gd name="connsiteY231" fmla="*/ 507 h 10000"/>
              <a:gd name="connsiteX232" fmla="*/ 8088 w 10000"/>
              <a:gd name="connsiteY232" fmla="*/ 485 h 10000"/>
              <a:gd name="connsiteX233" fmla="*/ 8159 w 10000"/>
              <a:gd name="connsiteY233" fmla="*/ 470 h 10000"/>
              <a:gd name="connsiteX234" fmla="*/ 8229 w 10000"/>
              <a:gd name="connsiteY234" fmla="*/ 479 h 10000"/>
              <a:gd name="connsiteX235" fmla="*/ 8301 w 10000"/>
              <a:gd name="connsiteY235" fmla="*/ 515 h 10000"/>
              <a:gd name="connsiteX236" fmla="*/ 8370 w 10000"/>
              <a:gd name="connsiteY236" fmla="*/ 564 h 10000"/>
              <a:gd name="connsiteX237" fmla="*/ 8433 w 10000"/>
              <a:gd name="connsiteY237" fmla="*/ 629 h 10000"/>
              <a:gd name="connsiteX238" fmla="*/ 8490 w 10000"/>
              <a:gd name="connsiteY238" fmla="*/ 704 h 10000"/>
              <a:gd name="connsiteX239" fmla="*/ 8538 w 10000"/>
              <a:gd name="connsiteY239" fmla="*/ 780 h 10000"/>
              <a:gd name="connsiteX240" fmla="*/ 8559 w 10000"/>
              <a:gd name="connsiteY240" fmla="*/ 818 h 10000"/>
              <a:gd name="connsiteX241" fmla="*/ 8645 w 10000"/>
              <a:gd name="connsiteY241" fmla="*/ 1003 h 10000"/>
              <a:gd name="connsiteX242" fmla="*/ 8792 w 10000"/>
              <a:gd name="connsiteY242" fmla="*/ 1307 h 10000"/>
              <a:gd name="connsiteX243" fmla="*/ 8868 w 10000"/>
              <a:gd name="connsiteY243" fmla="*/ 1441 h 10000"/>
              <a:gd name="connsiteX244" fmla="*/ 8925 w 10000"/>
              <a:gd name="connsiteY244" fmla="*/ 1521 h 10000"/>
              <a:gd name="connsiteX245" fmla="*/ 8982 w 10000"/>
              <a:gd name="connsiteY245" fmla="*/ 1592 h 10000"/>
              <a:gd name="connsiteX246" fmla="*/ 9039 w 10000"/>
              <a:gd name="connsiteY246" fmla="*/ 1642 h 10000"/>
              <a:gd name="connsiteX247" fmla="*/ 9103 w 10000"/>
              <a:gd name="connsiteY247" fmla="*/ 1676 h 10000"/>
              <a:gd name="connsiteX248" fmla="*/ 9168 w 10000"/>
              <a:gd name="connsiteY248" fmla="*/ 1690 h 10000"/>
              <a:gd name="connsiteX249" fmla="*/ 9236 w 10000"/>
              <a:gd name="connsiteY249" fmla="*/ 1681 h 10000"/>
              <a:gd name="connsiteX250" fmla="*/ 9308 w 10000"/>
              <a:gd name="connsiteY250" fmla="*/ 1647 h 10000"/>
              <a:gd name="connsiteX251" fmla="*/ 9384 w 10000"/>
              <a:gd name="connsiteY251" fmla="*/ 1583 h 10000"/>
              <a:gd name="connsiteX252" fmla="*/ 9463 w 10000"/>
              <a:gd name="connsiteY252" fmla="*/ 1486 h 10000"/>
              <a:gd name="connsiteX253" fmla="*/ 9504 w 10000"/>
              <a:gd name="connsiteY253" fmla="*/ 1425 h 10000"/>
              <a:gd name="connsiteX254" fmla="*/ 9544 w 10000"/>
              <a:gd name="connsiteY254" fmla="*/ 1356 h 10000"/>
              <a:gd name="connsiteX255" fmla="*/ 9614 w 10000"/>
              <a:gd name="connsiteY255" fmla="*/ 1210 h 10000"/>
              <a:gd name="connsiteX256" fmla="*/ 9672 w 10000"/>
              <a:gd name="connsiteY256" fmla="*/ 1047 h 10000"/>
              <a:gd name="connsiteX257" fmla="*/ 9722 w 10000"/>
              <a:gd name="connsiteY257" fmla="*/ 880 h 10000"/>
              <a:gd name="connsiteX258" fmla="*/ 9743 w 10000"/>
              <a:gd name="connsiteY258" fmla="*/ 796 h 10000"/>
              <a:gd name="connsiteX259" fmla="*/ 9795 w 10000"/>
              <a:gd name="connsiteY259" fmla="*/ 595 h 10000"/>
              <a:gd name="connsiteX260" fmla="*/ 9884 w 10000"/>
              <a:gd name="connsiteY260" fmla="*/ 283 h 10000"/>
              <a:gd name="connsiteX261" fmla="*/ 9955 w 10000"/>
              <a:gd name="connsiteY261" fmla="*/ 89 h 10000"/>
              <a:gd name="connsiteX262" fmla="*/ 10000 w 10000"/>
              <a:gd name="connsiteY26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4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303F976-4FA6-42AC-8BA7-77180E918E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784" y="591664"/>
            <a:ext cx="7710160" cy="5188801"/>
          </a:xfrm>
          <a:custGeom>
            <a:avLst/>
            <a:gdLst>
              <a:gd name="connsiteX0" fmla="*/ 0 w 7710160"/>
              <a:gd name="connsiteY0" fmla="*/ 0 h 5188801"/>
              <a:gd name="connsiteX1" fmla="*/ 7710160 w 7710160"/>
              <a:gd name="connsiteY1" fmla="*/ 840644 h 5188801"/>
              <a:gd name="connsiteX2" fmla="*/ 7710160 w 7710160"/>
              <a:gd name="connsiteY2" fmla="*/ 4444179 h 5188801"/>
              <a:gd name="connsiteX3" fmla="*/ 0 w 7710160"/>
              <a:gd name="connsiteY3" fmla="*/ 5188801 h 5188801"/>
              <a:gd name="connsiteX0" fmla="*/ 0 w 7710160"/>
              <a:gd name="connsiteY0" fmla="*/ 0 h 5188801"/>
              <a:gd name="connsiteX1" fmla="*/ 7710160 w 7710160"/>
              <a:gd name="connsiteY1" fmla="*/ 840644 h 5188801"/>
              <a:gd name="connsiteX2" fmla="*/ 7710160 w 7710160"/>
              <a:gd name="connsiteY2" fmla="*/ 4456085 h 5188801"/>
              <a:gd name="connsiteX3" fmla="*/ 0 w 7710160"/>
              <a:gd name="connsiteY3" fmla="*/ 5188801 h 5188801"/>
              <a:gd name="connsiteX4" fmla="*/ 0 w 7710160"/>
              <a:gd name="connsiteY4" fmla="*/ 0 h 5188801"/>
              <a:gd name="connsiteX0" fmla="*/ 0 w 7710160"/>
              <a:gd name="connsiteY0" fmla="*/ 0 h 5188801"/>
              <a:gd name="connsiteX1" fmla="*/ 7710160 w 7710160"/>
              <a:gd name="connsiteY1" fmla="*/ 840644 h 5188801"/>
              <a:gd name="connsiteX2" fmla="*/ 7710160 w 7710160"/>
              <a:gd name="connsiteY2" fmla="*/ 4451322 h 5188801"/>
              <a:gd name="connsiteX3" fmla="*/ 0 w 7710160"/>
              <a:gd name="connsiteY3" fmla="*/ 5188801 h 5188801"/>
              <a:gd name="connsiteX4" fmla="*/ 0 w 7710160"/>
              <a:gd name="connsiteY4" fmla="*/ 0 h 518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0160" h="5188801">
                <a:moveTo>
                  <a:pt x="0" y="0"/>
                </a:moveTo>
                <a:lnTo>
                  <a:pt x="7710160" y="840644"/>
                </a:lnTo>
                <a:lnTo>
                  <a:pt x="7710160" y="4451322"/>
                </a:lnTo>
                <a:lnTo>
                  <a:pt x="0" y="518880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56" y="1709738"/>
            <a:ext cx="360570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056" y="4589463"/>
            <a:ext cx="360570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02FEEB-27C5-4F36-B3F7-53240EEAF687}"/>
              </a:ext>
            </a:extLst>
          </p:cNvPr>
          <p:cNvGrpSpPr/>
          <p:nvPr/>
        </p:nvGrpSpPr>
        <p:grpSpPr>
          <a:xfrm>
            <a:off x="9694123" y="3897602"/>
            <a:ext cx="2167821" cy="2339710"/>
            <a:chOff x="7672595" y="3282795"/>
            <a:chExt cx="2167821" cy="2450461"/>
          </a:xfrm>
        </p:grpSpPr>
        <p:sp>
          <p:nvSpPr>
            <p:cNvPr id="19" name="Freeform 64">
              <a:extLst>
                <a:ext uri="{FF2B5EF4-FFF2-40B4-BE49-F238E27FC236}">
                  <a16:creationId xmlns:a16="http://schemas.microsoft.com/office/drawing/2014/main" id="{19D76390-A1BD-4551-83C6-5CEBBB06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447" y="3601162"/>
              <a:ext cx="431558" cy="2132094"/>
            </a:xfrm>
            <a:custGeom>
              <a:avLst/>
              <a:gdLst>
                <a:gd name="T0" fmla="*/ 0 w 859"/>
                <a:gd name="T1" fmla="*/ 3537 h 3537"/>
                <a:gd name="T2" fmla="*/ 859 w 859"/>
                <a:gd name="T3" fmla="*/ 2448 h 3537"/>
                <a:gd name="T4" fmla="*/ 859 w 859"/>
                <a:gd name="T5" fmla="*/ 0 h 3537"/>
                <a:gd name="T6" fmla="*/ 0 w 859"/>
                <a:gd name="T7" fmla="*/ 1423 h 3537"/>
                <a:gd name="T8" fmla="*/ 0 w 859"/>
                <a:gd name="T9" fmla="*/ 3537 h 3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537">
                  <a:moveTo>
                    <a:pt x="0" y="3537"/>
                  </a:moveTo>
                  <a:lnTo>
                    <a:pt x="859" y="2448"/>
                  </a:lnTo>
                  <a:lnTo>
                    <a:pt x="859" y="0"/>
                  </a:lnTo>
                  <a:lnTo>
                    <a:pt x="0" y="1423"/>
                  </a:lnTo>
                  <a:lnTo>
                    <a:pt x="0" y="35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52647B67-93B0-4892-8025-E77485C7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95" y="3601162"/>
              <a:ext cx="1776410" cy="1476065"/>
            </a:xfrm>
            <a:custGeom>
              <a:avLst/>
              <a:gdLst>
                <a:gd name="T0" fmla="*/ 0 w 3539"/>
                <a:gd name="T1" fmla="*/ 2163 h 2448"/>
                <a:gd name="T2" fmla="*/ 3539 w 3539"/>
                <a:gd name="T3" fmla="*/ 2448 h 2448"/>
                <a:gd name="T4" fmla="*/ 3539 w 3539"/>
                <a:gd name="T5" fmla="*/ 0 h 2448"/>
                <a:gd name="T6" fmla="*/ 0 w 3539"/>
                <a:gd name="T7" fmla="*/ 408 h 2448"/>
                <a:gd name="T8" fmla="*/ 0 w 3539"/>
                <a:gd name="T9" fmla="*/ 2163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9" h="2448">
                  <a:moveTo>
                    <a:pt x="0" y="2163"/>
                  </a:moveTo>
                  <a:lnTo>
                    <a:pt x="3539" y="2448"/>
                  </a:lnTo>
                  <a:lnTo>
                    <a:pt x="3539" y="0"/>
                  </a:lnTo>
                  <a:lnTo>
                    <a:pt x="0" y="408"/>
                  </a:lnTo>
                  <a:lnTo>
                    <a:pt x="0" y="2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1" name="Freeform 66">
              <a:extLst>
                <a:ext uri="{FF2B5EF4-FFF2-40B4-BE49-F238E27FC236}">
                  <a16:creationId xmlns:a16="http://schemas.microsoft.com/office/drawing/2014/main" id="{038637CE-3C81-4483-B501-903F7975E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95" y="3282795"/>
              <a:ext cx="2167821" cy="1623190"/>
            </a:xfrm>
            <a:custGeom>
              <a:avLst/>
              <a:gdLst>
                <a:gd name="T0" fmla="*/ 0 w 4318"/>
                <a:gd name="T1" fmla="*/ 2691 h 2691"/>
                <a:gd name="T2" fmla="*/ 4318 w 4318"/>
                <a:gd name="T3" fmla="*/ 1994 h 2691"/>
                <a:gd name="T4" fmla="*/ 4318 w 4318"/>
                <a:gd name="T5" fmla="*/ 0 h 2691"/>
                <a:gd name="T6" fmla="*/ 0 w 4318"/>
                <a:gd name="T7" fmla="*/ 936 h 2691"/>
                <a:gd name="T8" fmla="*/ 0 w 4318"/>
                <a:gd name="T9" fmla="*/ 2691 h 2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8" h="2691">
                  <a:moveTo>
                    <a:pt x="0" y="2691"/>
                  </a:moveTo>
                  <a:lnTo>
                    <a:pt x="4318" y="1994"/>
                  </a:lnTo>
                  <a:lnTo>
                    <a:pt x="4318" y="0"/>
                  </a:lnTo>
                  <a:lnTo>
                    <a:pt x="0" y="936"/>
                  </a:lnTo>
                  <a:lnTo>
                    <a:pt x="0" y="269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161DD6-4B06-4EBD-A3D9-B68440066C0D}"/>
              </a:ext>
            </a:extLst>
          </p:cNvPr>
          <p:cNvGrpSpPr/>
          <p:nvPr/>
        </p:nvGrpSpPr>
        <p:grpSpPr>
          <a:xfrm>
            <a:off x="4151784" y="152400"/>
            <a:ext cx="2165815" cy="2084091"/>
            <a:chOff x="3664132" y="2544763"/>
            <a:chExt cx="2165815" cy="2182742"/>
          </a:xfrm>
        </p:grpSpPr>
        <p:sp>
          <p:nvSpPr>
            <p:cNvPr id="17" name="Freeform 62">
              <a:extLst>
                <a:ext uri="{FF2B5EF4-FFF2-40B4-BE49-F238E27FC236}">
                  <a16:creationId xmlns:a16="http://schemas.microsoft.com/office/drawing/2014/main" id="{7BE45DDE-BD04-4215-AC20-122292F80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537" y="2544763"/>
              <a:ext cx="1776410" cy="1726899"/>
            </a:xfrm>
            <a:custGeom>
              <a:avLst/>
              <a:gdLst>
                <a:gd name="T0" fmla="*/ 3538 w 3538"/>
                <a:gd name="T1" fmla="*/ 286 h 2864"/>
                <a:gd name="T2" fmla="*/ 0 w 3538"/>
                <a:gd name="T3" fmla="*/ 0 h 2864"/>
                <a:gd name="T4" fmla="*/ 0 w 3538"/>
                <a:gd name="T5" fmla="*/ 2864 h 2864"/>
                <a:gd name="T6" fmla="*/ 3538 w 3538"/>
                <a:gd name="T7" fmla="*/ 2276 h 2864"/>
                <a:gd name="T8" fmla="*/ 3538 w 3538"/>
                <a:gd name="T9" fmla="*/ 286 h 2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8" h="2864">
                  <a:moveTo>
                    <a:pt x="3538" y="286"/>
                  </a:moveTo>
                  <a:lnTo>
                    <a:pt x="0" y="0"/>
                  </a:lnTo>
                  <a:lnTo>
                    <a:pt x="0" y="2864"/>
                  </a:lnTo>
                  <a:lnTo>
                    <a:pt x="3538" y="2276"/>
                  </a:lnTo>
                  <a:lnTo>
                    <a:pt x="3538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8" name="Freeform 63">
              <a:extLst>
                <a:ext uri="{FF2B5EF4-FFF2-40B4-BE49-F238E27FC236}">
                  <a16:creationId xmlns:a16="http://schemas.microsoft.com/office/drawing/2014/main" id="{1C8ED883-BA4C-4A09-AAA9-16080A643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132" y="2716005"/>
              <a:ext cx="2165815" cy="2011500"/>
            </a:xfrm>
            <a:custGeom>
              <a:avLst/>
              <a:gdLst>
                <a:gd name="T0" fmla="*/ 4317 w 4317"/>
                <a:gd name="T1" fmla="*/ 0 h 3335"/>
                <a:gd name="T2" fmla="*/ 0 w 4317"/>
                <a:gd name="T3" fmla="*/ 471 h 3335"/>
                <a:gd name="T4" fmla="*/ 0 w 4317"/>
                <a:gd name="T5" fmla="*/ 3335 h 3335"/>
                <a:gd name="T6" fmla="*/ 4317 w 4317"/>
                <a:gd name="T7" fmla="*/ 1990 h 3335"/>
                <a:gd name="T8" fmla="*/ 4317 w 4317"/>
                <a:gd name="T9" fmla="*/ 0 h 3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7" h="3335">
                  <a:moveTo>
                    <a:pt x="4317" y="0"/>
                  </a:moveTo>
                  <a:lnTo>
                    <a:pt x="0" y="471"/>
                  </a:lnTo>
                  <a:lnTo>
                    <a:pt x="0" y="3335"/>
                  </a:lnTo>
                  <a:lnTo>
                    <a:pt x="4317" y="1990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8847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1BDC0B-547E-4EE8-B1CE-006EB18DC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1525" y="2580"/>
            <a:ext cx="7168950" cy="524451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en-US" sz="37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914354"/>
            <a:r>
              <a:rPr lang="en-US"/>
              <a:t>BIG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828C79-5340-41C2-AB4F-4F78811C8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875" y="5565922"/>
            <a:ext cx="6572251" cy="7904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46C7F38-54CE-4A20-9A8C-47CDCEDAD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2250" y="4381100"/>
            <a:ext cx="4127500" cy="977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4800" b="1">
                <a:solidFill>
                  <a:schemeClr val="accent3"/>
                </a:solidFill>
              </a:defRPr>
            </a:lvl2pPr>
            <a:lvl3pPr marL="914400" indent="0" algn="ctr">
              <a:buNone/>
              <a:defRPr sz="4400" b="1">
                <a:solidFill>
                  <a:schemeClr val="accent3"/>
                </a:solidFill>
              </a:defRPr>
            </a:lvl3pPr>
            <a:lvl4pPr marL="1371600" indent="0" algn="ctr">
              <a:buNone/>
              <a:defRPr sz="4000" b="1">
                <a:solidFill>
                  <a:schemeClr val="accent3"/>
                </a:solidFill>
              </a:defRPr>
            </a:lvl4pPr>
            <a:lvl5pPr marL="1828800" indent="0" algn="ctr">
              <a:buNone/>
              <a:defRPr sz="40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…is beautiful</a:t>
            </a:r>
          </a:p>
        </p:txBody>
      </p:sp>
    </p:spTree>
    <p:extLst>
      <p:ext uri="{BB962C8B-B14F-4D97-AF65-F5344CB8AC3E}">
        <p14:creationId xmlns:p14="http://schemas.microsoft.com/office/powerpoint/2010/main" val="239770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2409-9BEA-4FF4-A629-109DAD6C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09186-B01F-4860-9754-51CBB59D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3A9F1-5789-48D5-8C5A-9CE83D55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8A71A-9FF7-40EA-848F-A7B071E6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0453-BFD1-4016-9D11-9379F0CA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970F-CE06-46FC-9B3B-AB0E9F14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9018-2FC4-4D10-93DE-74A569B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A9BE-83A1-4E3B-B233-A905E14B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97855-A6F7-4DFF-946A-66E77BFB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47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/>
          <p:cNvSpPr/>
          <p:nvPr userDrawn="1"/>
        </p:nvSpPr>
        <p:spPr>
          <a:xfrm>
            <a:off x="0" y="4293096"/>
            <a:ext cx="12192000" cy="2564904"/>
          </a:xfrm>
          <a:custGeom>
            <a:avLst/>
            <a:gdLst>
              <a:gd name="connsiteX0" fmla="*/ 0 w 8128000"/>
              <a:gd name="connsiteY0" fmla="*/ 0 h 1828800"/>
              <a:gd name="connsiteX1" fmla="*/ 4064000 w 8128000"/>
              <a:gd name="connsiteY1" fmla="*/ 0 h 1828800"/>
              <a:gd name="connsiteX2" fmla="*/ 8128000 w 8128000"/>
              <a:gd name="connsiteY2" fmla="*/ 0 h 1828800"/>
              <a:gd name="connsiteX3" fmla="*/ 8128000 w 8128000"/>
              <a:gd name="connsiteY3" fmla="*/ 1828800 h 1828800"/>
              <a:gd name="connsiteX4" fmla="*/ 4064000 w 8128000"/>
              <a:gd name="connsiteY4" fmla="*/ 1828800 h 1828800"/>
              <a:gd name="connsiteX5" fmla="*/ 0 w 8128000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8000" h="1828800">
                <a:moveTo>
                  <a:pt x="0" y="0"/>
                </a:moveTo>
                <a:lnTo>
                  <a:pt x="4064000" y="0"/>
                </a:lnTo>
                <a:lnTo>
                  <a:pt x="8128000" y="0"/>
                </a:lnTo>
                <a:lnTo>
                  <a:pt x="8128000" y="1828800"/>
                </a:lnTo>
                <a:lnTo>
                  <a:pt x="4064000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029201"/>
          </a:xfrm>
          <a:custGeom>
            <a:avLst/>
            <a:gdLst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6614601 w 12192000"/>
              <a:gd name="connsiteY4" fmla="*/ 5029201 h 5029201"/>
              <a:gd name="connsiteX5" fmla="*/ 6096000 w 12192000"/>
              <a:gd name="connsiteY5" fmla="*/ 4524815 h 5029201"/>
              <a:gd name="connsiteX6" fmla="*/ 5577400 w 12192000"/>
              <a:gd name="connsiteY6" fmla="*/ 5029201 h 5029201"/>
              <a:gd name="connsiteX7" fmla="*/ 0 w 12192000"/>
              <a:gd name="connsiteY7" fmla="*/ 5029201 h 5029201"/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6614601 w 12192000"/>
              <a:gd name="connsiteY4" fmla="*/ 5029201 h 5029201"/>
              <a:gd name="connsiteX5" fmla="*/ 5577400 w 12192000"/>
              <a:gd name="connsiteY5" fmla="*/ 5029201 h 5029201"/>
              <a:gd name="connsiteX6" fmla="*/ 0 w 12192000"/>
              <a:gd name="connsiteY6" fmla="*/ 5029201 h 5029201"/>
              <a:gd name="connsiteX7" fmla="*/ 0 w 12192000"/>
              <a:gd name="connsiteY7" fmla="*/ 0 h 5029201"/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5577400 w 12192000"/>
              <a:gd name="connsiteY4" fmla="*/ 5029201 h 5029201"/>
              <a:gd name="connsiteX5" fmla="*/ 0 w 12192000"/>
              <a:gd name="connsiteY5" fmla="*/ 5029201 h 5029201"/>
              <a:gd name="connsiteX6" fmla="*/ 0 w 12192000"/>
              <a:gd name="connsiteY6" fmla="*/ 0 h 5029201"/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0 w 12192000"/>
              <a:gd name="connsiteY4" fmla="*/ 5029201 h 5029201"/>
              <a:gd name="connsiteX5" fmla="*/ 0 w 12192000"/>
              <a:gd name="connsiteY5" fmla="*/ 0 h 5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029201">
                <a:moveTo>
                  <a:pt x="0" y="0"/>
                </a:moveTo>
                <a:lnTo>
                  <a:pt x="12192000" y="0"/>
                </a:lnTo>
                <a:lnTo>
                  <a:pt x="12192000" y="2514601"/>
                </a:lnTo>
                <a:lnTo>
                  <a:pt x="12192000" y="5029201"/>
                </a:lnTo>
                <a:lnTo>
                  <a:pt x="0" y="50292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368" y="5207650"/>
            <a:ext cx="11377264" cy="1533717"/>
          </a:xfrm>
          <a:prstGeom prst="rect">
            <a:avLst/>
          </a:prstGeom>
        </p:spPr>
        <p:txBody>
          <a:bodyPr lIns="274320" rIns="274320" anchor="ctr">
            <a:noAutofit/>
          </a:bodyPr>
          <a:lstStyle>
            <a:lvl1pPr algn="ctr">
              <a:defRPr sz="4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309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0453-BFD1-4016-9D11-9379F0CA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970F-CE06-46FC-9B3B-AB0E9F14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9018-2FC4-4D10-93DE-74A569B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A9BE-83A1-4E3B-B233-A905E14B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97855-A6F7-4DFF-946A-66E77BFB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218530"/>
            <a:ext cx="7073256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623555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2" y="5462316"/>
            <a:ext cx="7069212" cy="62733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9318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A73-8523-449C-9AC5-756E34F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16430-80D3-4367-B015-E4C95D000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7F07-1CDA-47CF-A919-97F71457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2B281-A56F-4DC9-B72C-3735F577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5487E-C0EC-41D4-AB2E-C749F294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398D7-0EE5-4B8B-A741-7B67A950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99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BC2C-9C3A-4FFA-9BED-72823CDC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8DC08-BD5F-4A01-BD95-5F5D98C08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F6EF9-5EA7-428E-820E-6D2149F91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84A95-C829-4153-B651-A080AAD75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8B37D-36C1-46C6-8B00-A670EFA1A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AC823-F274-486A-8EDD-A5308B4D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2569-6E86-4FB9-AFED-D8CE4CE1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9E068-A31F-4BC2-90D0-2ED0BB85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9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2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9390-6C92-4D3A-88E8-CB937F1D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604" y="1988840"/>
            <a:ext cx="7128792" cy="2387600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DF426-A08A-469B-8E41-E54254CD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1604" y="4468515"/>
            <a:ext cx="712879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0C68-3197-4AED-836A-D5B5FA7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3CCA-1144-47BE-B974-D55E896F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9443AF-ABF5-4348-8DA5-10B9F123A975}"/>
              </a:ext>
            </a:extLst>
          </p:cNvPr>
          <p:cNvGrpSpPr/>
          <p:nvPr userDrawn="1"/>
        </p:nvGrpSpPr>
        <p:grpSpPr>
          <a:xfrm>
            <a:off x="269276" y="101170"/>
            <a:ext cx="3729078" cy="4215085"/>
            <a:chOff x="269276" y="101170"/>
            <a:chExt cx="3729078" cy="4215085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Freeform 99">
              <a:extLst>
                <a:ext uri="{FF2B5EF4-FFF2-40B4-BE49-F238E27FC236}">
                  <a16:creationId xmlns:a16="http://schemas.microsoft.com/office/drawing/2014/main" id="{87C869C0-C346-4BA1-84D3-8229551408C9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527762" y="982518"/>
              <a:ext cx="831594" cy="898279"/>
            </a:xfrm>
            <a:custGeom>
              <a:avLst/>
              <a:gdLst>
                <a:gd name="T0" fmla="*/ 188 w 849"/>
                <a:gd name="T1" fmla="*/ 0 h 917"/>
                <a:gd name="T2" fmla="*/ 0 w 849"/>
                <a:gd name="T3" fmla="*/ 327 h 917"/>
                <a:gd name="T4" fmla="*/ 849 w 849"/>
                <a:gd name="T5" fmla="*/ 917 h 917"/>
                <a:gd name="T6" fmla="*/ 188 w 849"/>
                <a:gd name="T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917">
                  <a:moveTo>
                    <a:pt x="188" y="0"/>
                  </a:moveTo>
                  <a:lnTo>
                    <a:pt x="0" y="327"/>
                  </a:lnTo>
                  <a:lnTo>
                    <a:pt x="849" y="9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16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7BBB2402-2275-4A2C-9BD0-01E0DA37284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5319" y="921682"/>
              <a:ext cx="353035" cy="223590"/>
            </a:xfrm>
            <a:custGeom>
              <a:avLst/>
              <a:gdLst>
                <a:gd name="T0" fmla="*/ 358 w 358"/>
                <a:gd name="T1" fmla="*/ 228 h 228"/>
                <a:gd name="T2" fmla="*/ 36 w 358"/>
                <a:gd name="T3" fmla="*/ 0 h 228"/>
                <a:gd name="T4" fmla="*/ 0 w 358"/>
                <a:gd name="T5" fmla="*/ 228 h 228"/>
                <a:gd name="T6" fmla="*/ 358 w 358"/>
                <a:gd name="T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28">
                  <a:moveTo>
                    <a:pt x="358" y="228"/>
                  </a:moveTo>
                  <a:lnTo>
                    <a:pt x="36" y="0"/>
                  </a:lnTo>
                  <a:lnTo>
                    <a:pt x="0" y="228"/>
                  </a:lnTo>
                  <a:lnTo>
                    <a:pt x="358" y="2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4">
              <a:extLst>
                <a:ext uri="{FF2B5EF4-FFF2-40B4-BE49-F238E27FC236}">
                  <a16:creationId xmlns:a16="http://schemas.microsoft.com/office/drawing/2014/main" id="{89CDA94B-64E7-47C4-BD97-FCEB2E71A456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85061" y="2009013"/>
              <a:ext cx="1165017" cy="1212088"/>
            </a:xfrm>
            <a:custGeom>
              <a:avLst/>
              <a:gdLst>
                <a:gd name="T0" fmla="*/ 0 w 1187"/>
                <a:gd name="T1" fmla="*/ 1234 h 1234"/>
                <a:gd name="T2" fmla="*/ 1187 w 1187"/>
                <a:gd name="T3" fmla="*/ 222 h 1234"/>
                <a:gd name="T4" fmla="*/ 585 w 1187"/>
                <a:gd name="T5" fmla="*/ 0 h 1234"/>
                <a:gd name="T6" fmla="*/ 0 w 1187"/>
                <a:gd name="T7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1234">
                  <a:moveTo>
                    <a:pt x="0" y="1234"/>
                  </a:moveTo>
                  <a:lnTo>
                    <a:pt x="1187" y="222"/>
                  </a:lnTo>
                  <a:lnTo>
                    <a:pt x="585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00D4B578-E4D1-4A5D-8074-4155DBD17D67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407618" y="101170"/>
              <a:ext cx="1694568" cy="988498"/>
            </a:xfrm>
            <a:custGeom>
              <a:avLst/>
              <a:gdLst>
                <a:gd name="T0" fmla="*/ 0 w 1727"/>
                <a:gd name="T1" fmla="*/ 845 h 1008"/>
                <a:gd name="T2" fmla="*/ 1650 w 1727"/>
                <a:gd name="T3" fmla="*/ 0 h 1008"/>
                <a:gd name="T4" fmla="*/ 1727 w 1727"/>
                <a:gd name="T5" fmla="*/ 338 h 1008"/>
                <a:gd name="T6" fmla="*/ 303 w 1727"/>
                <a:gd name="T7" fmla="*/ 1008 h 1008"/>
                <a:gd name="T8" fmla="*/ 0 w 1727"/>
                <a:gd name="T9" fmla="*/ 84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7" h="1008">
                  <a:moveTo>
                    <a:pt x="0" y="845"/>
                  </a:moveTo>
                  <a:lnTo>
                    <a:pt x="1650" y="0"/>
                  </a:lnTo>
                  <a:lnTo>
                    <a:pt x="1727" y="338"/>
                  </a:lnTo>
                  <a:lnTo>
                    <a:pt x="303" y="1008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5">
              <a:extLst>
                <a:ext uri="{FF2B5EF4-FFF2-40B4-BE49-F238E27FC236}">
                  <a16:creationId xmlns:a16="http://schemas.microsoft.com/office/drawing/2014/main" id="{1FFD2A82-0C2E-4B64-8B92-C48BF1A9E7C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011962" y="2205890"/>
              <a:ext cx="1165017" cy="2110365"/>
            </a:xfrm>
            <a:custGeom>
              <a:avLst/>
              <a:gdLst>
                <a:gd name="T0" fmla="*/ 1083 w 1187"/>
                <a:gd name="T1" fmla="*/ 2151 h 2151"/>
                <a:gd name="T2" fmla="*/ 1187 w 1187"/>
                <a:gd name="T3" fmla="*/ 0 h 2151"/>
                <a:gd name="T4" fmla="*/ 0 w 1187"/>
                <a:gd name="T5" fmla="*/ 1012 h 2151"/>
                <a:gd name="T6" fmla="*/ 1083 w 1187"/>
                <a:gd name="T7" fmla="*/ 215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2151">
                  <a:moveTo>
                    <a:pt x="1083" y="2151"/>
                  </a:moveTo>
                  <a:lnTo>
                    <a:pt x="1187" y="0"/>
                  </a:lnTo>
                  <a:lnTo>
                    <a:pt x="0" y="1012"/>
                  </a:lnTo>
                  <a:lnTo>
                    <a:pt x="1083" y="2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AA51CDEF-4A5D-412C-AA1C-0BE440120DE1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69276" y="434146"/>
              <a:ext cx="1859318" cy="1376838"/>
            </a:xfrm>
            <a:custGeom>
              <a:avLst/>
              <a:gdLst>
                <a:gd name="T0" fmla="*/ 0 w 1893"/>
                <a:gd name="T1" fmla="*/ 813 h 1404"/>
                <a:gd name="T2" fmla="*/ 1727 w 1893"/>
                <a:gd name="T3" fmla="*/ 0 h 1404"/>
                <a:gd name="T4" fmla="*/ 1893 w 1893"/>
                <a:gd name="T5" fmla="*/ 1404 h 1404"/>
                <a:gd name="T6" fmla="*/ 0 w 1893"/>
                <a:gd name="T7" fmla="*/ 81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3" h="1404">
                  <a:moveTo>
                    <a:pt x="0" y="813"/>
                  </a:moveTo>
                  <a:lnTo>
                    <a:pt x="1727" y="0"/>
                  </a:lnTo>
                  <a:lnTo>
                    <a:pt x="1893" y="1404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A5CECD5-1925-4FA6-88EB-56773D6D66EF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17095" y="1021821"/>
              <a:ext cx="637086" cy="883902"/>
            </a:xfrm>
            <a:custGeom>
              <a:avLst/>
              <a:gdLst>
                <a:gd name="connsiteX0" fmla="*/ 0 w 637086"/>
                <a:gd name="connsiteY0" fmla="*/ 0 h 883902"/>
                <a:gd name="connsiteX1" fmla="*/ 637086 w 637086"/>
                <a:gd name="connsiteY1" fmla="*/ 883902 h 883902"/>
                <a:gd name="connsiteX2" fmla="*/ 239705 w 637086"/>
                <a:gd name="connsiteY2" fmla="*/ 607724 h 88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086" h="883902">
                  <a:moveTo>
                    <a:pt x="0" y="0"/>
                  </a:moveTo>
                  <a:lnTo>
                    <a:pt x="637086" y="883902"/>
                  </a:lnTo>
                  <a:lnTo>
                    <a:pt x="239705" y="607724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6CD705FB-90C0-4314-B944-0F71E5062DCC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41308" y="760837"/>
              <a:ext cx="835518" cy="1172862"/>
            </a:xfrm>
            <a:custGeom>
              <a:avLst/>
              <a:gdLst>
                <a:gd name="T0" fmla="*/ 854 w 854"/>
                <a:gd name="T1" fmla="*/ 0 h 1197"/>
                <a:gd name="T2" fmla="*/ 661 w 854"/>
                <a:gd name="T3" fmla="*/ 1197 h 1197"/>
                <a:gd name="T4" fmla="*/ 0 w 854"/>
                <a:gd name="T5" fmla="*/ 280 h 1197"/>
                <a:gd name="T6" fmla="*/ 854 w 854"/>
                <a:gd name="T7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4" h="1197">
                  <a:moveTo>
                    <a:pt x="854" y="0"/>
                  </a:moveTo>
                  <a:lnTo>
                    <a:pt x="661" y="1197"/>
                  </a:lnTo>
                  <a:lnTo>
                    <a:pt x="0" y="28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6D81F29-6938-44AA-8983-D5BA1FFC661A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9652" y="888768"/>
              <a:ext cx="95216" cy="223133"/>
            </a:xfrm>
            <a:custGeom>
              <a:avLst/>
              <a:gdLst>
                <a:gd name="connsiteX0" fmla="*/ 35428 w 95216"/>
                <a:gd name="connsiteY0" fmla="*/ 0 h 223133"/>
                <a:gd name="connsiteX1" fmla="*/ 95216 w 95216"/>
                <a:gd name="connsiteY1" fmla="*/ 223133 h 223133"/>
                <a:gd name="connsiteX2" fmla="*/ 0 w 95216"/>
                <a:gd name="connsiteY2" fmla="*/ 223133 h 22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16" h="223133">
                  <a:moveTo>
                    <a:pt x="35428" y="0"/>
                  </a:moveTo>
                  <a:lnTo>
                    <a:pt x="95216" y="223133"/>
                  </a:lnTo>
                  <a:lnTo>
                    <a:pt x="0" y="223133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Freeform 102">
              <a:extLst>
                <a:ext uri="{FF2B5EF4-FFF2-40B4-BE49-F238E27FC236}">
                  <a16:creationId xmlns:a16="http://schemas.microsoft.com/office/drawing/2014/main" id="{CFE00EF1-E10E-4671-9513-E638F1953A4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19446" y="414591"/>
              <a:ext cx="843363" cy="737451"/>
            </a:xfrm>
            <a:custGeom>
              <a:avLst/>
              <a:gdLst>
                <a:gd name="T0" fmla="*/ 0 w 860"/>
                <a:gd name="T1" fmla="*/ 0 h 752"/>
                <a:gd name="T2" fmla="*/ 860 w 860"/>
                <a:gd name="T3" fmla="*/ 425 h 752"/>
                <a:gd name="T4" fmla="*/ 672 w 860"/>
                <a:gd name="T5" fmla="*/ 752 h 752"/>
                <a:gd name="T6" fmla="*/ 77 w 860"/>
                <a:gd name="T7" fmla="*/ 338 h 752"/>
                <a:gd name="T8" fmla="*/ 0 w 860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752">
                  <a:moveTo>
                    <a:pt x="0" y="0"/>
                  </a:moveTo>
                  <a:lnTo>
                    <a:pt x="860" y="425"/>
                  </a:lnTo>
                  <a:lnTo>
                    <a:pt x="672" y="752"/>
                  </a:lnTo>
                  <a:lnTo>
                    <a:pt x="77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0C4B69-59D3-4238-89E8-2BC7379892C1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79967" y="325841"/>
              <a:ext cx="74528" cy="362005"/>
            </a:xfrm>
            <a:custGeom>
              <a:avLst/>
              <a:gdLst>
                <a:gd name="connsiteX0" fmla="*/ 0 w 74528"/>
                <a:gd name="connsiteY0" fmla="*/ 0 h 362005"/>
                <a:gd name="connsiteX1" fmla="*/ 74528 w 74528"/>
                <a:gd name="connsiteY1" fmla="*/ 326960 h 362005"/>
                <a:gd name="connsiteX2" fmla="*/ 0 w 74528"/>
                <a:gd name="connsiteY2" fmla="*/ 362005 h 36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28" h="362005">
                  <a:moveTo>
                    <a:pt x="0" y="0"/>
                  </a:moveTo>
                  <a:lnTo>
                    <a:pt x="74528" y="326960"/>
                  </a:lnTo>
                  <a:lnTo>
                    <a:pt x="0" y="36200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C743BCD-B0AF-44E3-AE03-23B50823C6E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775590" y="2086757"/>
              <a:ext cx="694907" cy="219666"/>
            </a:xfrm>
            <a:custGeom>
              <a:avLst/>
              <a:gdLst>
                <a:gd name="connsiteX0" fmla="*/ 104056 w 694907"/>
                <a:gd name="connsiteY0" fmla="*/ 0 h 219666"/>
                <a:gd name="connsiteX1" fmla="*/ 694907 w 694907"/>
                <a:gd name="connsiteY1" fmla="*/ 218058 h 219666"/>
                <a:gd name="connsiteX2" fmla="*/ 693022 w 694907"/>
                <a:gd name="connsiteY2" fmla="*/ 219666 h 219666"/>
                <a:gd name="connsiteX3" fmla="*/ 0 w 694907"/>
                <a:gd name="connsiteY3" fmla="*/ 219666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907" h="219666">
                  <a:moveTo>
                    <a:pt x="104056" y="0"/>
                  </a:moveTo>
                  <a:lnTo>
                    <a:pt x="694907" y="218058"/>
                  </a:lnTo>
                  <a:lnTo>
                    <a:pt x="693022" y="219666"/>
                  </a:lnTo>
                  <a:lnTo>
                    <a:pt x="0" y="219666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B51BB75-4E99-4CA2-A142-BBDD4FAD5380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56551" y="2224925"/>
              <a:ext cx="1165017" cy="993066"/>
            </a:xfrm>
            <a:custGeom>
              <a:avLst/>
              <a:gdLst>
                <a:gd name="connsiteX0" fmla="*/ 1165017 w 1165017"/>
                <a:gd name="connsiteY0" fmla="*/ 0 h 993066"/>
                <a:gd name="connsiteX1" fmla="*/ 1154626 w 1165017"/>
                <a:gd name="connsiteY1" fmla="*/ 214828 h 993066"/>
                <a:gd name="connsiteX2" fmla="*/ 175 w 1165017"/>
                <a:gd name="connsiteY2" fmla="*/ 993066 h 993066"/>
                <a:gd name="connsiteX3" fmla="*/ 0 w 1165017"/>
                <a:gd name="connsiteY3" fmla="*/ 992882 h 99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17" h="993066">
                  <a:moveTo>
                    <a:pt x="1165017" y="0"/>
                  </a:moveTo>
                  <a:lnTo>
                    <a:pt x="1154626" y="214828"/>
                  </a:lnTo>
                  <a:lnTo>
                    <a:pt x="175" y="993066"/>
                  </a:lnTo>
                  <a:lnTo>
                    <a:pt x="0" y="992882"/>
                  </a:lnTo>
                  <a:close/>
                </a:path>
              </a:pathLst>
            </a:custGeom>
            <a:solidFill>
              <a:srgbClr val="8F154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 97">
              <a:extLst>
                <a:ext uri="{FF2B5EF4-FFF2-40B4-BE49-F238E27FC236}">
                  <a16:creationId xmlns:a16="http://schemas.microsoft.com/office/drawing/2014/main" id="{920C8C29-E5F0-470C-B85D-C3ECFC2B8CA0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885228" y="811629"/>
              <a:ext cx="1416064" cy="1596504"/>
            </a:xfrm>
            <a:custGeom>
              <a:avLst/>
              <a:gdLst>
                <a:gd name="T0" fmla="*/ 1444 w 1444"/>
                <a:gd name="T1" fmla="*/ 1004 h 1626"/>
                <a:gd name="T2" fmla="*/ 0 w 1444"/>
                <a:gd name="T3" fmla="*/ 0 h 1626"/>
                <a:gd name="T4" fmla="*/ 166 w 1444"/>
                <a:gd name="T5" fmla="*/ 1404 h 1626"/>
                <a:gd name="T6" fmla="*/ 768 w 1444"/>
                <a:gd name="T7" fmla="*/ 1626 h 1626"/>
                <a:gd name="T8" fmla="*/ 1444 w 1444"/>
                <a:gd name="T9" fmla="*/ 1004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626">
                  <a:moveTo>
                    <a:pt x="1444" y="1004"/>
                  </a:moveTo>
                  <a:lnTo>
                    <a:pt x="0" y="0"/>
                  </a:lnTo>
                  <a:lnTo>
                    <a:pt x="166" y="1404"/>
                  </a:lnTo>
                  <a:lnTo>
                    <a:pt x="768" y="1626"/>
                  </a:lnTo>
                  <a:lnTo>
                    <a:pt x="1444" y="1004"/>
                  </a:lnTo>
                  <a:close/>
                </a:path>
              </a:pathLst>
            </a:custGeom>
            <a:solidFill>
              <a:srgbClr val="0F8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663357-A273-43ED-BCB4-CEBC0CD6CB3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926972" y="668003"/>
              <a:ext cx="283372" cy="1423054"/>
            </a:xfrm>
            <a:custGeom>
              <a:avLst/>
              <a:gdLst>
                <a:gd name="connsiteX0" fmla="*/ 0 w 283372"/>
                <a:gd name="connsiteY0" fmla="*/ 0 h 1423054"/>
                <a:gd name="connsiteX1" fmla="*/ 1806 w 283372"/>
                <a:gd name="connsiteY1" fmla="*/ 1257 h 1423054"/>
                <a:gd name="connsiteX2" fmla="*/ 283372 w 283372"/>
                <a:gd name="connsiteY2" fmla="*/ 1423054 h 1423054"/>
                <a:gd name="connsiteX3" fmla="*/ 162789 w 283372"/>
                <a:gd name="connsiteY3" fmla="*/ 1378531 h 1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372" h="1423054">
                  <a:moveTo>
                    <a:pt x="0" y="0"/>
                  </a:moveTo>
                  <a:lnTo>
                    <a:pt x="1806" y="1257"/>
                  </a:lnTo>
                  <a:lnTo>
                    <a:pt x="283372" y="1423054"/>
                  </a:lnTo>
                  <a:lnTo>
                    <a:pt x="162789" y="1378531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0799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A59B0-DD53-493E-AB37-1E8FF862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4F88E-EEAC-4B81-9D91-D37CEAA0D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A6443-FF3B-4C5F-AB5F-BD78ED59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90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D3D5-48C7-4E05-B836-79712F0E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F8070-0F11-4AD3-92CC-3B3BDDAF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A0B35-FAE3-4467-BC04-CD763D2E4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AED57-97A7-4BE0-AC2E-354C918B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AE24B-27A4-4E52-97D6-A972D125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D3970-44DF-40F7-9B4E-4C2247A2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4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CA89-9580-4259-873E-2233806E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A8701-DE9A-4B2E-A3FA-E2574A644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316CE-59E5-4328-BF3F-3CCA6A981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FD8B-E917-4354-B941-734A4DD4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7845F-57E5-4585-A49A-98018B45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E2F74-8297-44C3-B0C4-50C94451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74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C75-FE53-4B03-A02C-FA485BC7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D6577-060E-4480-88DC-DF8A2252D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A923A-F5F6-43C3-8043-529355E5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5B201-C716-4B89-B5EA-35D6EA93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BD1B7-B09F-4173-899F-76A8FD7B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71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DD13C-EE40-4C8A-B8E0-6FDD67138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E2743-5115-4525-BE28-DE1A8883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9DDB1-E8E7-4F0C-AB49-F1C811C8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4959C-8C25-44E3-AF92-5EFBEAE5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717D-7BF2-4B16-A76C-F8FF1FA0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83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9390-6C92-4D3A-88E8-CB937F1D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604" y="1988840"/>
            <a:ext cx="7128792" cy="2387600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rgbClr val="32395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DF426-A08A-469B-8E41-E54254CD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1604" y="4468515"/>
            <a:ext cx="712879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0C68-3197-4AED-836A-D5B5FA7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3CCA-1144-47BE-B974-D55E896F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D8292B-AD35-4BDF-8FA2-AA49B4559815}"/>
              </a:ext>
            </a:extLst>
          </p:cNvPr>
          <p:cNvGrpSpPr/>
          <p:nvPr userDrawn="1"/>
        </p:nvGrpSpPr>
        <p:grpSpPr>
          <a:xfrm>
            <a:off x="269276" y="101170"/>
            <a:ext cx="3729078" cy="4215085"/>
            <a:chOff x="269276" y="101170"/>
            <a:chExt cx="3729078" cy="4215085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Freeform 99">
              <a:extLst>
                <a:ext uri="{FF2B5EF4-FFF2-40B4-BE49-F238E27FC236}">
                  <a16:creationId xmlns:a16="http://schemas.microsoft.com/office/drawing/2014/main" id="{3D5B8363-3211-4436-B4F6-C97863E0F23A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527762" y="982518"/>
              <a:ext cx="831594" cy="898279"/>
            </a:xfrm>
            <a:custGeom>
              <a:avLst/>
              <a:gdLst>
                <a:gd name="T0" fmla="*/ 188 w 849"/>
                <a:gd name="T1" fmla="*/ 0 h 917"/>
                <a:gd name="T2" fmla="*/ 0 w 849"/>
                <a:gd name="T3" fmla="*/ 327 h 917"/>
                <a:gd name="T4" fmla="*/ 849 w 849"/>
                <a:gd name="T5" fmla="*/ 917 h 917"/>
                <a:gd name="T6" fmla="*/ 188 w 849"/>
                <a:gd name="T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917">
                  <a:moveTo>
                    <a:pt x="188" y="0"/>
                  </a:moveTo>
                  <a:lnTo>
                    <a:pt x="0" y="327"/>
                  </a:lnTo>
                  <a:lnTo>
                    <a:pt x="849" y="9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16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1">
              <a:extLst>
                <a:ext uri="{FF2B5EF4-FFF2-40B4-BE49-F238E27FC236}">
                  <a16:creationId xmlns:a16="http://schemas.microsoft.com/office/drawing/2014/main" id="{29F3B6DD-2F58-42A3-8006-1CD12DE9665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5319" y="921682"/>
              <a:ext cx="353035" cy="223590"/>
            </a:xfrm>
            <a:custGeom>
              <a:avLst/>
              <a:gdLst>
                <a:gd name="T0" fmla="*/ 358 w 358"/>
                <a:gd name="T1" fmla="*/ 228 h 228"/>
                <a:gd name="T2" fmla="*/ 36 w 358"/>
                <a:gd name="T3" fmla="*/ 0 h 228"/>
                <a:gd name="T4" fmla="*/ 0 w 358"/>
                <a:gd name="T5" fmla="*/ 228 h 228"/>
                <a:gd name="T6" fmla="*/ 358 w 358"/>
                <a:gd name="T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28">
                  <a:moveTo>
                    <a:pt x="358" y="228"/>
                  </a:moveTo>
                  <a:lnTo>
                    <a:pt x="36" y="0"/>
                  </a:lnTo>
                  <a:lnTo>
                    <a:pt x="0" y="228"/>
                  </a:lnTo>
                  <a:lnTo>
                    <a:pt x="358" y="2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4">
              <a:extLst>
                <a:ext uri="{FF2B5EF4-FFF2-40B4-BE49-F238E27FC236}">
                  <a16:creationId xmlns:a16="http://schemas.microsoft.com/office/drawing/2014/main" id="{29737B27-2798-4D57-B9B1-B7D8FA53F5B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85061" y="2009013"/>
              <a:ext cx="1165017" cy="1212088"/>
            </a:xfrm>
            <a:custGeom>
              <a:avLst/>
              <a:gdLst>
                <a:gd name="T0" fmla="*/ 0 w 1187"/>
                <a:gd name="T1" fmla="*/ 1234 h 1234"/>
                <a:gd name="T2" fmla="*/ 1187 w 1187"/>
                <a:gd name="T3" fmla="*/ 222 h 1234"/>
                <a:gd name="T4" fmla="*/ 585 w 1187"/>
                <a:gd name="T5" fmla="*/ 0 h 1234"/>
                <a:gd name="T6" fmla="*/ 0 w 1187"/>
                <a:gd name="T7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1234">
                  <a:moveTo>
                    <a:pt x="0" y="1234"/>
                  </a:moveTo>
                  <a:lnTo>
                    <a:pt x="1187" y="222"/>
                  </a:lnTo>
                  <a:lnTo>
                    <a:pt x="585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3">
              <a:extLst>
                <a:ext uri="{FF2B5EF4-FFF2-40B4-BE49-F238E27FC236}">
                  <a16:creationId xmlns:a16="http://schemas.microsoft.com/office/drawing/2014/main" id="{06564D87-D213-40EC-83F4-CA80EE6CF835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407618" y="101170"/>
              <a:ext cx="1694568" cy="988498"/>
            </a:xfrm>
            <a:custGeom>
              <a:avLst/>
              <a:gdLst>
                <a:gd name="T0" fmla="*/ 0 w 1727"/>
                <a:gd name="T1" fmla="*/ 845 h 1008"/>
                <a:gd name="T2" fmla="*/ 1650 w 1727"/>
                <a:gd name="T3" fmla="*/ 0 h 1008"/>
                <a:gd name="T4" fmla="*/ 1727 w 1727"/>
                <a:gd name="T5" fmla="*/ 338 h 1008"/>
                <a:gd name="T6" fmla="*/ 303 w 1727"/>
                <a:gd name="T7" fmla="*/ 1008 h 1008"/>
                <a:gd name="T8" fmla="*/ 0 w 1727"/>
                <a:gd name="T9" fmla="*/ 84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7" h="1008">
                  <a:moveTo>
                    <a:pt x="0" y="845"/>
                  </a:moveTo>
                  <a:lnTo>
                    <a:pt x="1650" y="0"/>
                  </a:lnTo>
                  <a:lnTo>
                    <a:pt x="1727" y="338"/>
                  </a:lnTo>
                  <a:lnTo>
                    <a:pt x="303" y="1008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810D1CF6-AE15-426F-9378-A7DD0590DD11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011962" y="2205890"/>
              <a:ext cx="1165017" cy="2110365"/>
            </a:xfrm>
            <a:custGeom>
              <a:avLst/>
              <a:gdLst>
                <a:gd name="T0" fmla="*/ 1083 w 1187"/>
                <a:gd name="T1" fmla="*/ 2151 h 2151"/>
                <a:gd name="T2" fmla="*/ 1187 w 1187"/>
                <a:gd name="T3" fmla="*/ 0 h 2151"/>
                <a:gd name="T4" fmla="*/ 0 w 1187"/>
                <a:gd name="T5" fmla="*/ 1012 h 2151"/>
                <a:gd name="T6" fmla="*/ 1083 w 1187"/>
                <a:gd name="T7" fmla="*/ 215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2151">
                  <a:moveTo>
                    <a:pt x="1083" y="2151"/>
                  </a:moveTo>
                  <a:lnTo>
                    <a:pt x="1187" y="0"/>
                  </a:lnTo>
                  <a:lnTo>
                    <a:pt x="0" y="1012"/>
                  </a:lnTo>
                  <a:lnTo>
                    <a:pt x="1083" y="2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522549D3-CB5A-43C9-85F3-60A9B86F49F8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69276" y="434146"/>
              <a:ext cx="1859318" cy="1376838"/>
            </a:xfrm>
            <a:custGeom>
              <a:avLst/>
              <a:gdLst>
                <a:gd name="T0" fmla="*/ 0 w 1893"/>
                <a:gd name="T1" fmla="*/ 813 h 1404"/>
                <a:gd name="T2" fmla="*/ 1727 w 1893"/>
                <a:gd name="T3" fmla="*/ 0 h 1404"/>
                <a:gd name="T4" fmla="*/ 1893 w 1893"/>
                <a:gd name="T5" fmla="*/ 1404 h 1404"/>
                <a:gd name="T6" fmla="*/ 0 w 1893"/>
                <a:gd name="T7" fmla="*/ 81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3" h="1404">
                  <a:moveTo>
                    <a:pt x="0" y="813"/>
                  </a:moveTo>
                  <a:lnTo>
                    <a:pt x="1727" y="0"/>
                  </a:lnTo>
                  <a:lnTo>
                    <a:pt x="1893" y="1404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A1C6B50-AAC5-4220-A9D6-650BD2CCAA2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17095" y="1021821"/>
              <a:ext cx="637086" cy="883902"/>
            </a:xfrm>
            <a:custGeom>
              <a:avLst/>
              <a:gdLst>
                <a:gd name="connsiteX0" fmla="*/ 0 w 637086"/>
                <a:gd name="connsiteY0" fmla="*/ 0 h 883902"/>
                <a:gd name="connsiteX1" fmla="*/ 637086 w 637086"/>
                <a:gd name="connsiteY1" fmla="*/ 883902 h 883902"/>
                <a:gd name="connsiteX2" fmla="*/ 239705 w 637086"/>
                <a:gd name="connsiteY2" fmla="*/ 607724 h 88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086" h="883902">
                  <a:moveTo>
                    <a:pt x="0" y="0"/>
                  </a:moveTo>
                  <a:lnTo>
                    <a:pt x="637086" y="883902"/>
                  </a:lnTo>
                  <a:lnTo>
                    <a:pt x="239705" y="607724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 100">
              <a:extLst>
                <a:ext uri="{FF2B5EF4-FFF2-40B4-BE49-F238E27FC236}">
                  <a16:creationId xmlns:a16="http://schemas.microsoft.com/office/drawing/2014/main" id="{A26551DB-72FB-4624-BF31-DE236D324D29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41308" y="760837"/>
              <a:ext cx="835518" cy="1172862"/>
            </a:xfrm>
            <a:custGeom>
              <a:avLst/>
              <a:gdLst>
                <a:gd name="T0" fmla="*/ 854 w 854"/>
                <a:gd name="T1" fmla="*/ 0 h 1197"/>
                <a:gd name="T2" fmla="*/ 661 w 854"/>
                <a:gd name="T3" fmla="*/ 1197 h 1197"/>
                <a:gd name="T4" fmla="*/ 0 w 854"/>
                <a:gd name="T5" fmla="*/ 280 h 1197"/>
                <a:gd name="T6" fmla="*/ 854 w 854"/>
                <a:gd name="T7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4" h="1197">
                  <a:moveTo>
                    <a:pt x="854" y="0"/>
                  </a:moveTo>
                  <a:lnTo>
                    <a:pt x="661" y="1197"/>
                  </a:lnTo>
                  <a:lnTo>
                    <a:pt x="0" y="28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1056CA-C45C-493E-975C-2231C4DD6051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9652" y="888768"/>
              <a:ext cx="95216" cy="223133"/>
            </a:xfrm>
            <a:custGeom>
              <a:avLst/>
              <a:gdLst>
                <a:gd name="connsiteX0" fmla="*/ 35428 w 95216"/>
                <a:gd name="connsiteY0" fmla="*/ 0 h 223133"/>
                <a:gd name="connsiteX1" fmla="*/ 95216 w 95216"/>
                <a:gd name="connsiteY1" fmla="*/ 223133 h 223133"/>
                <a:gd name="connsiteX2" fmla="*/ 0 w 95216"/>
                <a:gd name="connsiteY2" fmla="*/ 223133 h 22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16" h="223133">
                  <a:moveTo>
                    <a:pt x="35428" y="0"/>
                  </a:moveTo>
                  <a:lnTo>
                    <a:pt x="95216" y="223133"/>
                  </a:lnTo>
                  <a:lnTo>
                    <a:pt x="0" y="223133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Freeform 102">
              <a:extLst>
                <a:ext uri="{FF2B5EF4-FFF2-40B4-BE49-F238E27FC236}">
                  <a16:creationId xmlns:a16="http://schemas.microsoft.com/office/drawing/2014/main" id="{6DCFD715-4718-46E0-9E4C-9708C70FD8FE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19446" y="414591"/>
              <a:ext cx="843363" cy="737451"/>
            </a:xfrm>
            <a:custGeom>
              <a:avLst/>
              <a:gdLst>
                <a:gd name="T0" fmla="*/ 0 w 860"/>
                <a:gd name="T1" fmla="*/ 0 h 752"/>
                <a:gd name="T2" fmla="*/ 860 w 860"/>
                <a:gd name="T3" fmla="*/ 425 h 752"/>
                <a:gd name="T4" fmla="*/ 672 w 860"/>
                <a:gd name="T5" fmla="*/ 752 h 752"/>
                <a:gd name="T6" fmla="*/ 77 w 860"/>
                <a:gd name="T7" fmla="*/ 338 h 752"/>
                <a:gd name="T8" fmla="*/ 0 w 860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752">
                  <a:moveTo>
                    <a:pt x="0" y="0"/>
                  </a:moveTo>
                  <a:lnTo>
                    <a:pt x="860" y="425"/>
                  </a:lnTo>
                  <a:lnTo>
                    <a:pt x="672" y="752"/>
                  </a:lnTo>
                  <a:lnTo>
                    <a:pt x="77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8E3C7A-B08A-4B7B-B52B-81FE6460E41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79967" y="325841"/>
              <a:ext cx="74528" cy="362005"/>
            </a:xfrm>
            <a:custGeom>
              <a:avLst/>
              <a:gdLst>
                <a:gd name="connsiteX0" fmla="*/ 0 w 74528"/>
                <a:gd name="connsiteY0" fmla="*/ 0 h 362005"/>
                <a:gd name="connsiteX1" fmla="*/ 74528 w 74528"/>
                <a:gd name="connsiteY1" fmla="*/ 326960 h 362005"/>
                <a:gd name="connsiteX2" fmla="*/ 0 w 74528"/>
                <a:gd name="connsiteY2" fmla="*/ 362005 h 36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28" h="362005">
                  <a:moveTo>
                    <a:pt x="0" y="0"/>
                  </a:moveTo>
                  <a:lnTo>
                    <a:pt x="74528" y="326960"/>
                  </a:lnTo>
                  <a:lnTo>
                    <a:pt x="0" y="36200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C8610B-36C1-4EC4-A0C1-06FBE72D32FF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775590" y="2086757"/>
              <a:ext cx="694907" cy="219666"/>
            </a:xfrm>
            <a:custGeom>
              <a:avLst/>
              <a:gdLst>
                <a:gd name="connsiteX0" fmla="*/ 104056 w 694907"/>
                <a:gd name="connsiteY0" fmla="*/ 0 h 219666"/>
                <a:gd name="connsiteX1" fmla="*/ 694907 w 694907"/>
                <a:gd name="connsiteY1" fmla="*/ 218058 h 219666"/>
                <a:gd name="connsiteX2" fmla="*/ 693022 w 694907"/>
                <a:gd name="connsiteY2" fmla="*/ 219666 h 219666"/>
                <a:gd name="connsiteX3" fmla="*/ 0 w 694907"/>
                <a:gd name="connsiteY3" fmla="*/ 219666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907" h="219666">
                  <a:moveTo>
                    <a:pt x="104056" y="0"/>
                  </a:moveTo>
                  <a:lnTo>
                    <a:pt x="694907" y="218058"/>
                  </a:lnTo>
                  <a:lnTo>
                    <a:pt x="693022" y="219666"/>
                  </a:lnTo>
                  <a:lnTo>
                    <a:pt x="0" y="219666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780CCA-7244-4360-8E56-2E76B1E449AC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56551" y="2224925"/>
              <a:ext cx="1165017" cy="993066"/>
            </a:xfrm>
            <a:custGeom>
              <a:avLst/>
              <a:gdLst>
                <a:gd name="connsiteX0" fmla="*/ 1165017 w 1165017"/>
                <a:gd name="connsiteY0" fmla="*/ 0 h 993066"/>
                <a:gd name="connsiteX1" fmla="*/ 1154626 w 1165017"/>
                <a:gd name="connsiteY1" fmla="*/ 214828 h 993066"/>
                <a:gd name="connsiteX2" fmla="*/ 175 w 1165017"/>
                <a:gd name="connsiteY2" fmla="*/ 993066 h 993066"/>
                <a:gd name="connsiteX3" fmla="*/ 0 w 1165017"/>
                <a:gd name="connsiteY3" fmla="*/ 992882 h 99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17" h="993066">
                  <a:moveTo>
                    <a:pt x="1165017" y="0"/>
                  </a:moveTo>
                  <a:lnTo>
                    <a:pt x="1154626" y="214828"/>
                  </a:lnTo>
                  <a:lnTo>
                    <a:pt x="175" y="993066"/>
                  </a:lnTo>
                  <a:lnTo>
                    <a:pt x="0" y="992882"/>
                  </a:lnTo>
                  <a:close/>
                </a:path>
              </a:pathLst>
            </a:custGeom>
            <a:solidFill>
              <a:srgbClr val="8F154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73583B88-DFE7-4AB7-9993-BA489834CBE0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885228" y="811629"/>
              <a:ext cx="1416064" cy="1596504"/>
            </a:xfrm>
            <a:custGeom>
              <a:avLst/>
              <a:gdLst>
                <a:gd name="T0" fmla="*/ 1444 w 1444"/>
                <a:gd name="T1" fmla="*/ 1004 h 1626"/>
                <a:gd name="T2" fmla="*/ 0 w 1444"/>
                <a:gd name="T3" fmla="*/ 0 h 1626"/>
                <a:gd name="T4" fmla="*/ 166 w 1444"/>
                <a:gd name="T5" fmla="*/ 1404 h 1626"/>
                <a:gd name="T6" fmla="*/ 768 w 1444"/>
                <a:gd name="T7" fmla="*/ 1626 h 1626"/>
                <a:gd name="T8" fmla="*/ 1444 w 1444"/>
                <a:gd name="T9" fmla="*/ 1004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626">
                  <a:moveTo>
                    <a:pt x="1444" y="1004"/>
                  </a:moveTo>
                  <a:lnTo>
                    <a:pt x="0" y="0"/>
                  </a:lnTo>
                  <a:lnTo>
                    <a:pt x="166" y="1404"/>
                  </a:lnTo>
                  <a:lnTo>
                    <a:pt x="768" y="1626"/>
                  </a:lnTo>
                  <a:lnTo>
                    <a:pt x="1444" y="1004"/>
                  </a:lnTo>
                  <a:close/>
                </a:path>
              </a:pathLst>
            </a:custGeom>
            <a:solidFill>
              <a:srgbClr val="0F8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A10E8C-219F-4577-84F4-429FFF325AF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926972" y="668003"/>
              <a:ext cx="283372" cy="1423054"/>
            </a:xfrm>
            <a:custGeom>
              <a:avLst/>
              <a:gdLst>
                <a:gd name="connsiteX0" fmla="*/ 0 w 283372"/>
                <a:gd name="connsiteY0" fmla="*/ 0 h 1423054"/>
                <a:gd name="connsiteX1" fmla="*/ 1806 w 283372"/>
                <a:gd name="connsiteY1" fmla="*/ 1257 h 1423054"/>
                <a:gd name="connsiteX2" fmla="*/ 283372 w 283372"/>
                <a:gd name="connsiteY2" fmla="*/ 1423054 h 1423054"/>
                <a:gd name="connsiteX3" fmla="*/ 162789 w 283372"/>
                <a:gd name="connsiteY3" fmla="*/ 1378531 h 1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372" h="1423054">
                  <a:moveTo>
                    <a:pt x="0" y="0"/>
                  </a:moveTo>
                  <a:lnTo>
                    <a:pt x="1806" y="1257"/>
                  </a:lnTo>
                  <a:lnTo>
                    <a:pt x="283372" y="1423054"/>
                  </a:lnTo>
                  <a:lnTo>
                    <a:pt x="162789" y="1378531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1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C80A8F4-9BDA-4EB7-88A8-C7D4A7FA0121}"/>
              </a:ext>
            </a:extLst>
          </p:cNvPr>
          <p:cNvSpPr>
            <a:spLocks/>
          </p:cNvSpPr>
          <p:nvPr userDrawn="1"/>
        </p:nvSpPr>
        <p:spPr bwMode="auto">
          <a:xfrm>
            <a:off x="767407" y="453425"/>
            <a:ext cx="10718168" cy="5295922"/>
          </a:xfrm>
          <a:custGeom>
            <a:avLst/>
            <a:gdLst>
              <a:gd name="connsiteX0" fmla="*/ 1335358 w 10718168"/>
              <a:gd name="connsiteY0" fmla="*/ 0 h 5295922"/>
              <a:gd name="connsiteX1" fmla="*/ 1335358 w 10718168"/>
              <a:gd name="connsiteY1" fmla="*/ 1033549 h 5295922"/>
              <a:gd name="connsiteX2" fmla="*/ 3474142 w 10718168"/>
              <a:gd name="connsiteY2" fmla="*/ 1213095 h 5295922"/>
              <a:gd name="connsiteX3" fmla="*/ 3482583 w 10718168"/>
              <a:gd name="connsiteY3" fmla="*/ 1212138 h 5295922"/>
              <a:gd name="connsiteX4" fmla="*/ 3482583 w 10718168"/>
              <a:gd name="connsiteY4" fmla="*/ 1213803 h 5295922"/>
              <a:gd name="connsiteX5" fmla="*/ 3482583 w 10718168"/>
              <a:gd name="connsiteY5" fmla="*/ 1688800 h 5295922"/>
              <a:gd name="connsiteX6" fmla="*/ 10657183 w 10718168"/>
              <a:gd name="connsiteY6" fmla="*/ 1953750 h 5295922"/>
              <a:gd name="connsiteX7" fmla="*/ 10657183 w 10718168"/>
              <a:gd name="connsiteY7" fmla="*/ 2007494 h 5295922"/>
              <a:gd name="connsiteX8" fmla="*/ 10718168 w 10718168"/>
              <a:gd name="connsiteY8" fmla="*/ 1994698 h 5295922"/>
              <a:gd name="connsiteX9" fmla="*/ 10718168 w 10718168"/>
              <a:gd name="connsiteY9" fmla="*/ 3615046 h 5295922"/>
              <a:gd name="connsiteX10" fmla="*/ 10657183 w 10718168"/>
              <a:gd name="connsiteY10" fmla="*/ 3624574 h 5295922"/>
              <a:gd name="connsiteX11" fmla="*/ 10657183 w 10718168"/>
              <a:gd name="connsiteY11" fmla="*/ 3640793 h 5295922"/>
              <a:gd name="connsiteX12" fmla="*/ 10525898 w 10718168"/>
              <a:gd name="connsiteY12" fmla="*/ 3645087 h 5295922"/>
              <a:gd name="connsiteX13" fmla="*/ 10063658 w 10718168"/>
              <a:gd name="connsiteY13" fmla="*/ 3717310 h 5295922"/>
              <a:gd name="connsiteX14" fmla="*/ 10063658 w 10718168"/>
              <a:gd name="connsiteY14" fmla="*/ 4411567 h 5295922"/>
              <a:gd name="connsiteX15" fmla="*/ 10063658 w 10718168"/>
              <a:gd name="connsiteY15" fmla="*/ 4412130 h 5295922"/>
              <a:gd name="connsiteX16" fmla="*/ 10063226 w 10718168"/>
              <a:gd name="connsiteY16" fmla="*/ 4412097 h 5295922"/>
              <a:gd name="connsiteX17" fmla="*/ 9342016 w 10718168"/>
              <a:gd name="connsiteY17" fmla="*/ 5295922 h 5295922"/>
              <a:gd name="connsiteX18" fmla="*/ 9342016 w 10718168"/>
              <a:gd name="connsiteY18" fmla="*/ 4355888 h 5295922"/>
              <a:gd name="connsiteX19" fmla="*/ 7096653 w 10718168"/>
              <a:gd name="connsiteY19" fmla="*/ 4180893 h 5295922"/>
              <a:gd name="connsiteX20" fmla="*/ 7093181 w 10718168"/>
              <a:gd name="connsiteY20" fmla="*/ 4181435 h 5295922"/>
              <a:gd name="connsiteX21" fmla="*/ 7093181 w 10718168"/>
              <a:gd name="connsiteY21" fmla="*/ 4180622 h 5295922"/>
              <a:gd name="connsiteX22" fmla="*/ 7093181 w 10718168"/>
              <a:gd name="connsiteY22" fmla="*/ 3757374 h 5295922"/>
              <a:gd name="connsiteX23" fmla="*/ 27350 w 10718168"/>
              <a:gd name="connsiteY23" fmla="*/ 3988503 h 5295922"/>
              <a:gd name="connsiteX24" fmla="*/ 24588 w 10718168"/>
              <a:gd name="connsiteY24" fmla="*/ 3989397 h 5295922"/>
              <a:gd name="connsiteX25" fmla="*/ 24588 w 10718168"/>
              <a:gd name="connsiteY25" fmla="*/ 3988593 h 5295922"/>
              <a:gd name="connsiteX26" fmla="*/ 0 w 10718168"/>
              <a:gd name="connsiteY26" fmla="*/ 3989397 h 5295922"/>
              <a:gd name="connsiteX27" fmla="*/ 0 w 10718168"/>
              <a:gd name="connsiteY27" fmla="*/ 1560192 h 5295922"/>
              <a:gd name="connsiteX28" fmla="*/ 312361 w 10718168"/>
              <a:gd name="connsiteY28" fmla="*/ 1571727 h 5295922"/>
              <a:gd name="connsiteX29" fmla="*/ 646322 w 10718168"/>
              <a:gd name="connsiteY29" fmla="*/ 1533847 h 5295922"/>
              <a:gd name="connsiteX30" fmla="*/ 646322 w 10718168"/>
              <a:gd name="connsiteY30" fmla="*/ 975705 h 5295922"/>
              <a:gd name="connsiteX31" fmla="*/ 646322 w 10718168"/>
              <a:gd name="connsiteY31" fmla="*/ 975704 h 52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718168" h="5295922">
                <a:moveTo>
                  <a:pt x="1335358" y="0"/>
                </a:moveTo>
                <a:lnTo>
                  <a:pt x="1335358" y="1033549"/>
                </a:lnTo>
                <a:lnTo>
                  <a:pt x="3474142" y="1213095"/>
                </a:lnTo>
                <a:lnTo>
                  <a:pt x="3482583" y="1212138"/>
                </a:lnTo>
                <a:lnTo>
                  <a:pt x="3482583" y="1213803"/>
                </a:lnTo>
                <a:lnTo>
                  <a:pt x="3482583" y="1688800"/>
                </a:lnTo>
                <a:lnTo>
                  <a:pt x="10657183" y="1953750"/>
                </a:lnTo>
                <a:lnTo>
                  <a:pt x="10657183" y="2007494"/>
                </a:lnTo>
                <a:lnTo>
                  <a:pt x="10718168" y="1994698"/>
                </a:lnTo>
                <a:lnTo>
                  <a:pt x="10718168" y="3615046"/>
                </a:lnTo>
                <a:lnTo>
                  <a:pt x="10657183" y="3624574"/>
                </a:lnTo>
                <a:lnTo>
                  <a:pt x="10657183" y="3640793"/>
                </a:lnTo>
                <a:lnTo>
                  <a:pt x="10525898" y="3645087"/>
                </a:lnTo>
                <a:lnTo>
                  <a:pt x="10063658" y="3717310"/>
                </a:lnTo>
                <a:lnTo>
                  <a:pt x="10063658" y="4411567"/>
                </a:lnTo>
                <a:lnTo>
                  <a:pt x="10063658" y="4412130"/>
                </a:lnTo>
                <a:lnTo>
                  <a:pt x="10063226" y="4412097"/>
                </a:lnTo>
                <a:lnTo>
                  <a:pt x="9342016" y="5295922"/>
                </a:lnTo>
                <a:lnTo>
                  <a:pt x="9342016" y="4355888"/>
                </a:lnTo>
                <a:lnTo>
                  <a:pt x="7096653" y="4180893"/>
                </a:lnTo>
                <a:lnTo>
                  <a:pt x="7093181" y="4181435"/>
                </a:lnTo>
                <a:lnTo>
                  <a:pt x="7093181" y="4180622"/>
                </a:lnTo>
                <a:lnTo>
                  <a:pt x="7093181" y="3757374"/>
                </a:lnTo>
                <a:lnTo>
                  <a:pt x="27350" y="3988503"/>
                </a:lnTo>
                <a:lnTo>
                  <a:pt x="24588" y="3989397"/>
                </a:lnTo>
                <a:lnTo>
                  <a:pt x="24588" y="3988593"/>
                </a:lnTo>
                <a:lnTo>
                  <a:pt x="0" y="3989397"/>
                </a:lnTo>
                <a:lnTo>
                  <a:pt x="0" y="1560192"/>
                </a:lnTo>
                <a:lnTo>
                  <a:pt x="312361" y="1571727"/>
                </a:lnTo>
                <a:lnTo>
                  <a:pt x="646322" y="1533847"/>
                </a:lnTo>
                <a:lnTo>
                  <a:pt x="646322" y="975705"/>
                </a:lnTo>
                <a:lnTo>
                  <a:pt x="646322" y="9757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 61">
            <a:extLst>
              <a:ext uri="{FF2B5EF4-FFF2-40B4-BE49-F238E27FC236}">
                <a16:creationId xmlns:a16="http://schemas.microsoft.com/office/drawing/2014/main" id="{000F77C8-9C19-4E2E-905D-DEEBCDF559A4}"/>
              </a:ext>
            </a:extLst>
          </p:cNvPr>
          <p:cNvSpPr>
            <a:spLocks/>
          </p:cNvSpPr>
          <p:nvPr userDrawn="1"/>
        </p:nvSpPr>
        <p:spPr bwMode="auto">
          <a:xfrm>
            <a:off x="1387803" y="280842"/>
            <a:ext cx="755139" cy="3543880"/>
          </a:xfrm>
          <a:custGeom>
            <a:avLst/>
            <a:gdLst>
              <a:gd name="T0" fmla="*/ 859 w 859"/>
              <a:gd name="T1" fmla="*/ 0 h 4036"/>
              <a:gd name="T2" fmla="*/ 0 w 859"/>
              <a:gd name="T3" fmla="*/ 1172 h 4036"/>
              <a:gd name="T4" fmla="*/ 0 w 859"/>
              <a:gd name="T5" fmla="*/ 4036 h 4036"/>
              <a:gd name="T6" fmla="*/ 859 w 859"/>
              <a:gd name="T7" fmla="*/ 1991 h 4036"/>
              <a:gd name="T8" fmla="*/ 859 w 859"/>
              <a:gd name="T9" fmla="*/ 0 h 4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4036">
                <a:moveTo>
                  <a:pt x="859" y="0"/>
                </a:moveTo>
                <a:lnTo>
                  <a:pt x="0" y="1172"/>
                </a:lnTo>
                <a:lnTo>
                  <a:pt x="0" y="4036"/>
                </a:lnTo>
                <a:lnTo>
                  <a:pt x="859" y="1991"/>
                </a:lnTo>
                <a:lnTo>
                  <a:pt x="8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2">
            <a:extLst>
              <a:ext uri="{FF2B5EF4-FFF2-40B4-BE49-F238E27FC236}">
                <a16:creationId xmlns:a16="http://schemas.microsoft.com/office/drawing/2014/main" id="{F932A371-523F-4812-A143-04D920E5C259}"/>
              </a:ext>
            </a:extLst>
          </p:cNvPr>
          <p:cNvSpPr>
            <a:spLocks/>
          </p:cNvSpPr>
          <p:nvPr userDrawn="1"/>
        </p:nvSpPr>
        <p:spPr bwMode="auto">
          <a:xfrm>
            <a:off x="1387803" y="1309938"/>
            <a:ext cx="3108359" cy="2514784"/>
          </a:xfrm>
          <a:custGeom>
            <a:avLst/>
            <a:gdLst>
              <a:gd name="T0" fmla="*/ 3538 w 3538"/>
              <a:gd name="T1" fmla="*/ 286 h 2864"/>
              <a:gd name="T2" fmla="*/ 0 w 3538"/>
              <a:gd name="T3" fmla="*/ 0 h 2864"/>
              <a:gd name="T4" fmla="*/ 0 w 3538"/>
              <a:gd name="T5" fmla="*/ 2864 h 2864"/>
              <a:gd name="T6" fmla="*/ 3538 w 3538"/>
              <a:gd name="T7" fmla="*/ 2276 h 2864"/>
              <a:gd name="T8" fmla="*/ 3538 w 3538"/>
              <a:gd name="T9" fmla="*/ 286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8" h="2864">
                <a:moveTo>
                  <a:pt x="3538" y="286"/>
                </a:moveTo>
                <a:lnTo>
                  <a:pt x="0" y="0"/>
                </a:lnTo>
                <a:lnTo>
                  <a:pt x="0" y="2864"/>
                </a:lnTo>
                <a:lnTo>
                  <a:pt x="3538" y="2276"/>
                </a:lnTo>
                <a:lnTo>
                  <a:pt x="3538" y="2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63">
            <a:extLst>
              <a:ext uri="{FF2B5EF4-FFF2-40B4-BE49-F238E27FC236}">
                <a16:creationId xmlns:a16="http://schemas.microsoft.com/office/drawing/2014/main" id="{F78364EA-E3BB-48A2-8989-233357363D87}"/>
              </a:ext>
            </a:extLst>
          </p:cNvPr>
          <p:cNvSpPr>
            <a:spLocks/>
          </p:cNvSpPr>
          <p:nvPr userDrawn="1"/>
        </p:nvSpPr>
        <p:spPr bwMode="auto">
          <a:xfrm>
            <a:off x="706423" y="1559308"/>
            <a:ext cx="3789739" cy="2929232"/>
          </a:xfrm>
          <a:custGeom>
            <a:avLst/>
            <a:gdLst>
              <a:gd name="T0" fmla="*/ 4317 w 4317"/>
              <a:gd name="T1" fmla="*/ 0 h 3335"/>
              <a:gd name="T2" fmla="*/ 0 w 4317"/>
              <a:gd name="T3" fmla="*/ 471 h 3335"/>
              <a:gd name="T4" fmla="*/ 0 w 4317"/>
              <a:gd name="T5" fmla="*/ 3335 h 3335"/>
              <a:gd name="T6" fmla="*/ 4317 w 4317"/>
              <a:gd name="T7" fmla="*/ 1990 h 3335"/>
              <a:gd name="T8" fmla="*/ 4317 w 4317"/>
              <a:gd name="T9" fmla="*/ 0 h 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7" h="3335">
                <a:moveTo>
                  <a:pt x="4317" y="0"/>
                </a:moveTo>
                <a:lnTo>
                  <a:pt x="0" y="471"/>
                </a:lnTo>
                <a:lnTo>
                  <a:pt x="0" y="3335"/>
                </a:lnTo>
                <a:lnTo>
                  <a:pt x="4317" y="1990"/>
                </a:lnTo>
                <a:lnTo>
                  <a:pt x="43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4">
            <a:extLst>
              <a:ext uri="{FF2B5EF4-FFF2-40B4-BE49-F238E27FC236}">
                <a16:creationId xmlns:a16="http://schemas.microsoft.com/office/drawing/2014/main" id="{5D93D4F7-054C-43FD-B152-525E86F3D0F6}"/>
              </a:ext>
            </a:extLst>
          </p:cNvPr>
          <p:cNvSpPr>
            <a:spLocks/>
          </p:cNvSpPr>
          <p:nvPr userDrawn="1"/>
        </p:nvSpPr>
        <p:spPr bwMode="auto">
          <a:xfrm>
            <a:off x="10073645" y="2848312"/>
            <a:ext cx="755139" cy="3104845"/>
          </a:xfrm>
          <a:custGeom>
            <a:avLst/>
            <a:gdLst>
              <a:gd name="T0" fmla="*/ 0 w 859"/>
              <a:gd name="T1" fmla="*/ 3537 h 3537"/>
              <a:gd name="T2" fmla="*/ 859 w 859"/>
              <a:gd name="T3" fmla="*/ 2448 h 3537"/>
              <a:gd name="T4" fmla="*/ 859 w 859"/>
              <a:gd name="T5" fmla="*/ 0 h 3537"/>
              <a:gd name="T6" fmla="*/ 0 w 859"/>
              <a:gd name="T7" fmla="*/ 1423 h 3537"/>
              <a:gd name="T8" fmla="*/ 0 w 859"/>
              <a:gd name="T9" fmla="*/ 3537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3537">
                <a:moveTo>
                  <a:pt x="0" y="3537"/>
                </a:moveTo>
                <a:lnTo>
                  <a:pt x="859" y="2448"/>
                </a:lnTo>
                <a:lnTo>
                  <a:pt x="859" y="0"/>
                </a:lnTo>
                <a:lnTo>
                  <a:pt x="0" y="1423"/>
                </a:lnTo>
                <a:lnTo>
                  <a:pt x="0" y="35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65">
            <a:extLst>
              <a:ext uri="{FF2B5EF4-FFF2-40B4-BE49-F238E27FC236}">
                <a16:creationId xmlns:a16="http://schemas.microsoft.com/office/drawing/2014/main" id="{288EE74C-0E2B-44DA-8405-34C0AB8618B9}"/>
              </a:ext>
            </a:extLst>
          </p:cNvPr>
          <p:cNvSpPr>
            <a:spLocks/>
          </p:cNvSpPr>
          <p:nvPr userDrawn="1"/>
        </p:nvSpPr>
        <p:spPr bwMode="auto">
          <a:xfrm>
            <a:off x="7720425" y="2848312"/>
            <a:ext cx="3108359" cy="2149508"/>
          </a:xfrm>
          <a:custGeom>
            <a:avLst/>
            <a:gdLst>
              <a:gd name="T0" fmla="*/ 0 w 3539"/>
              <a:gd name="T1" fmla="*/ 2163 h 2448"/>
              <a:gd name="T2" fmla="*/ 3539 w 3539"/>
              <a:gd name="T3" fmla="*/ 2448 h 2448"/>
              <a:gd name="T4" fmla="*/ 3539 w 3539"/>
              <a:gd name="T5" fmla="*/ 0 h 2448"/>
              <a:gd name="T6" fmla="*/ 0 w 3539"/>
              <a:gd name="T7" fmla="*/ 408 h 2448"/>
              <a:gd name="T8" fmla="*/ 0 w 3539"/>
              <a:gd name="T9" fmla="*/ 2163 h 2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9" h="2448">
                <a:moveTo>
                  <a:pt x="0" y="2163"/>
                </a:moveTo>
                <a:lnTo>
                  <a:pt x="3539" y="2448"/>
                </a:lnTo>
                <a:lnTo>
                  <a:pt x="3539" y="0"/>
                </a:lnTo>
                <a:lnTo>
                  <a:pt x="0" y="408"/>
                </a:lnTo>
                <a:lnTo>
                  <a:pt x="0" y="2163"/>
                </a:lnTo>
                <a:close/>
              </a:path>
            </a:pathLst>
          </a:custGeom>
          <a:solidFill>
            <a:srgbClr val="F16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6">
            <a:extLst>
              <a:ext uri="{FF2B5EF4-FFF2-40B4-BE49-F238E27FC236}">
                <a16:creationId xmlns:a16="http://schemas.microsoft.com/office/drawing/2014/main" id="{F3D25A54-F35B-4892-AB61-FF0A90C98F54}"/>
              </a:ext>
            </a:extLst>
          </p:cNvPr>
          <p:cNvSpPr>
            <a:spLocks/>
          </p:cNvSpPr>
          <p:nvPr userDrawn="1"/>
        </p:nvSpPr>
        <p:spPr bwMode="auto">
          <a:xfrm>
            <a:off x="7720425" y="2384692"/>
            <a:ext cx="3793250" cy="2363758"/>
          </a:xfrm>
          <a:custGeom>
            <a:avLst/>
            <a:gdLst>
              <a:gd name="T0" fmla="*/ 0 w 4318"/>
              <a:gd name="T1" fmla="*/ 2691 h 2691"/>
              <a:gd name="T2" fmla="*/ 4318 w 4318"/>
              <a:gd name="T3" fmla="*/ 1994 h 2691"/>
              <a:gd name="T4" fmla="*/ 4318 w 4318"/>
              <a:gd name="T5" fmla="*/ 0 h 2691"/>
              <a:gd name="T6" fmla="*/ 0 w 4318"/>
              <a:gd name="T7" fmla="*/ 936 h 2691"/>
              <a:gd name="T8" fmla="*/ 0 w 4318"/>
              <a:gd name="T9" fmla="*/ 2691 h 2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8" h="2691">
                <a:moveTo>
                  <a:pt x="0" y="2691"/>
                </a:moveTo>
                <a:lnTo>
                  <a:pt x="4318" y="1994"/>
                </a:lnTo>
                <a:lnTo>
                  <a:pt x="4318" y="0"/>
                </a:lnTo>
                <a:lnTo>
                  <a:pt x="0" y="936"/>
                </a:lnTo>
                <a:lnTo>
                  <a:pt x="0" y="2691"/>
                </a:lnTo>
                <a:close/>
              </a:path>
            </a:pathLst>
          </a:custGeom>
          <a:solidFill>
            <a:srgbClr val="913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67">
            <a:extLst>
              <a:ext uri="{FF2B5EF4-FFF2-40B4-BE49-F238E27FC236}">
                <a16:creationId xmlns:a16="http://schemas.microsoft.com/office/drawing/2014/main" id="{3C501A6C-4F3C-464E-8EA2-55CC7D29F231}"/>
              </a:ext>
            </a:extLst>
          </p:cNvPr>
          <p:cNvSpPr>
            <a:spLocks/>
          </p:cNvSpPr>
          <p:nvPr userDrawn="1"/>
        </p:nvSpPr>
        <p:spPr bwMode="auto">
          <a:xfrm>
            <a:off x="678325" y="1973755"/>
            <a:ext cx="10835350" cy="2514784"/>
          </a:xfrm>
          <a:custGeom>
            <a:avLst/>
            <a:gdLst>
              <a:gd name="T0" fmla="*/ 12341 w 12341"/>
              <a:gd name="T1" fmla="*/ 464 h 2864"/>
              <a:gd name="T2" fmla="*/ 0 w 12341"/>
              <a:gd name="T3" fmla="*/ 0 h 2864"/>
              <a:gd name="T4" fmla="*/ 0 w 12341"/>
              <a:gd name="T5" fmla="*/ 2864 h 2864"/>
              <a:gd name="T6" fmla="*/ 12341 w 12341"/>
              <a:gd name="T7" fmla="*/ 2453 h 2864"/>
              <a:gd name="T8" fmla="*/ 12341 w 12341"/>
              <a:gd name="T9" fmla="*/ 464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1" h="2864">
                <a:moveTo>
                  <a:pt x="12341" y="464"/>
                </a:moveTo>
                <a:lnTo>
                  <a:pt x="0" y="0"/>
                </a:lnTo>
                <a:lnTo>
                  <a:pt x="0" y="2864"/>
                </a:lnTo>
                <a:lnTo>
                  <a:pt x="12341" y="2453"/>
                </a:lnTo>
                <a:lnTo>
                  <a:pt x="12341" y="4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0C68-3197-4AED-836A-D5B5FA778B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3CCA-1144-47BE-B974-D55E896FCCB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BFED20-407D-483F-B81D-BC1AE1BDC635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2037347"/>
            <a:ext cx="9144000" cy="23876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75D016D-9F9C-4A90-8CA1-9CE0319B4C1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4451218"/>
            <a:ext cx="8244408" cy="1655762"/>
          </a:xfrm>
        </p:spPr>
        <p:txBody>
          <a:bodyPr anchor="b">
            <a:normAutofit/>
          </a:bodyPr>
          <a:lstStyle>
            <a:lvl1pPr marL="0" indent="0" algn="r">
              <a:buNone/>
              <a:defRPr sz="3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05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4" y="1218530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623555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2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7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4" y="1218530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41716" y="623555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2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31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4" y="1074513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41716" y="4763948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2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89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4603C0-F089-47D7-A6DD-FF875867C6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4" y="1074513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A291EF-8623-4D69-897A-9FFB15291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142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4763948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58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C051A-6249-4ADA-BA28-6E01DD886A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59696" y="5683559"/>
            <a:ext cx="7627714" cy="5406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B2EC86-39EC-4A0E-8283-A78BDDF11DAC}"/>
              </a:ext>
            </a:extLst>
          </p:cNvPr>
          <p:cNvGrpSpPr/>
          <p:nvPr userDrawn="1"/>
        </p:nvGrpSpPr>
        <p:grpSpPr>
          <a:xfrm>
            <a:off x="1194323" y="311675"/>
            <a:ext cx="9793087" cy="5640746"/>
            <a:chOff x="1304261" y="373087"/>
            <a:chExt cx="9793087" cy="5640746"/>
          </a:xfrm>
        </p:grpSpPr>
        <p:sp>
          <p:nvSpPr>
            <p:cNvPr id="7" name="Freeform 678">
              <a:extLst>
                <a:ext uri="{FF2B5EF4-FFF2-40B4-BE49-F238E27FC236}">
                  <a16:creationId xmlns:a16="http://schemas.microsoft.com/office/drawing/2014/main" id="{1F9383C4-8D94-40A8-84A1-0865907A9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560" y="4877950"/>
              <a:ext cx="2254514" cy="540623"/>
            </a:xfrm>
            <a:custGeom>
              <a:avLst/>
              <a:gdLst>
                <a:gd name="T0" fmla="*/ 3136 w 3136"/>
                <a:gd name="T1" fmla="*/ 0 h 749"/>
                <a:gd name="T2" fmla="*/ 0 w 3136"/>
                <a:gd name="T3" fmla="*/ 749 h 749"/>
                <a:gd name="T4" fmla="*/ 0 w 3136"/>
                <a:gd name="T5" fmla="*/ 137 h 749"/>
                <a:gd name="T6" fmla="*/ 3136 w 3136"/>
                <a:gd name="T7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749">
                  <a:moveTo>
                    <a:pt x="3136" y="0"/>
                  </a:moveTo>
                  <a:lnTo>
                    <a:pt x="0" y="749"/>
                  </a:lnTo>
                  <a:lnTo>
                    <a:pt x="0" y="137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79">
              <a:extLst>
                <a:ext uri="{FF2B5EF4-FFF2-40B4-BE49-F238E27FC236}">
                  <a16:creationId xmlns:a16="http://schemas.microsoft.com/office/drawing/2014/main" id="{F9FBCA31-A3C9-47B3-9325-E59166A5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560" y="5053364"/>
              <a:ext cx="1521222" cy="448602"/>
            </a:xfrm>
            <a:custGeom>
              <a:avLst/>
              <a:gdLst>
                <a:gd name="T0" fmla="*/ 0 w 2116"/>
                <a:gd name="T1" fmla="*/ 505 h 624"/>
                <a:gd name="T2" fmla="*/ 2116 w 2116"/>
                <a:gd name="T3" fmla="*/ 624 h 624"/>
                <a:gd name="T4" fmla="*/ 2116 w 2116"/>
                <a:gd name="T5" fmla="*/ 0 h 624"/>
                <a:gd name="T6" fmla="*/ 0 w 2116"/>
                <a:gd name="T7" fmla="*/ 505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6" h="624">
                  <a:moveTo>
                    <a:pt x="0" y="505"/>
                  </a:moveTo>
                  <a:lnTo>
                    <a:pt x="2116" y="624"/>
                  </a:lnTo>
                  <a:lnTo>
                    <a:pt x="2116" y="0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80">
              <a:extLst>
                <a:ext uri="{FF2B5EF4-FFF2-40B4-BE49-F238E27FC236}">
                  <a16:creationId xmlns:a16="http://schemas.microsoft.com/office/drawing/2014/main" id="{0A97D035-4E7B-4C47-91E5-B936FA0F3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47427" y="5447330"/>
              <a:ext cx="1009356" cy="350830"/>
            </a:xfrm>
            <a:custGeom>
              <a:avLst/>
              <a:gdLst>
                <a:gd name="T0" fmla="*/ 1401 w 1401"/>
                <a:gd name="T1" fmla="*/ 79 h 491"/>
                <a:gd name="T2" fmla="*/ 0 w 1401"/>
                <a:gd name="T3" fmla="*/ 491 h 491"/>
                <a:gd name="T4" fmla="*/ 0 w 1401"/>
                <a:gd name="T5" fmla="*/ 0 h 491"/>
                <a:gd name="T6" fmla="*/ 1401 w 1401"/>
                <a:gd name="T7" fmla="*/ 79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1" h="491">
                  <a:moveTo>
                    <a:pt x="1401" y="79"/>
                  </a:moveTo>
                  <a:lnTo>
                    <a:pt x="0" y="491"/>
                  </a:lnTo>
                  <a:lnTo>
                    <a:pt x="0" y="0"/>
                  </a:lnTo>
                  <a:lnTo>
                    <a:pt x="1401" y="7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81">
              <a:extLst>
                <a:ext uri="{FF2B5EF4-FFF2-40B4-BE49-F238E27FC236}">
                  <a16:creationId xmlns:a16="http://schemas.microsoft.com/office/drawing/2014/main" id="{7C94B54F-8697-4CAE-B83E-A416BE587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47427" y="5651500"/>
              <a:ext cx="506115" cy="362333"/>
            </a:xfrm>
            <a:custGeom>
              <a:avLst/>
              <a:gdLst>
                <a:gd name="T0" fmla="*/ 0 w 701"/>
                <a:gd name="T1" fmla="*/ 207 h 506"/>
                <a:gd name="T2" fmla="*/ 701 w 701"/>
                <a:gd name="T3" fmla="*/ 0 h 506"/>
                <a:gd name="T4" fmla="*/ 701 w 701"/>
                <a:gd name="T5" fmla="*/ 506 h 506"/>
                <a:gd name="T6" fmla="*/ 0 w 701"/>
                <a:gd name="T7" fmla="*/ 207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506">
                  <a:moveTo>
                    <a:pt x="0" y="207"/>
                  </a:moveTo>
                  <a:lnTo>
                    <a:pt x="701" y="0"/>
                  </a:lnTo>
                  <a:lnTo>
                    <a:pt x="701" y="506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807482A-D2F9-4C65-88D7-D2C3813CA2D1}"/>
                </a:ext>
              </a:extLst>
            </p:cNvPr>
            <p:cNvGrpSpPr/>
            <p:nvPr userDrawn="1"/>
          </p:nvGrpSpPr>
          <p:grpSpPr>
            <a:xfrm>
              <a:off x="1304261" y="373087"/>
              <a:ext cx="9793087" cy="4613122"/>
              <a:chOff x="1847529" y="2291781"/>
              <a:chExt cx="3168972" cy="2798013"/>
            </a:xfrm>
          </p:grpSpPr>
          <p:sp>
            <p:nvSpPr>
              <p:cNvPr id="11" name="Freeform 682">
                <a:extLst>
                  <a:ext uri="{FF2B5EF4-FFF2-40B4-BE49-F238E27FC236}">
                    <a16:creationId xmlns:a16="http://schemas.microsoft.com/office/drawing/2014/main" id="{6DC1F29F-2EA3-46EF-94D8-DDF77E1D7D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847529" y="2291781"/>
                <a:ext cx="3168972" cy="2798013"/>
              </a:xfrm>
              <a:custGeom>
                <a:avLst/>
                <a:gdLst>
                  <a:gd name="T0" fmla="*/ 4406 w 4406"/>
                  <a:gd name="T1" fmla="*/ 3891 h 3891"/>
                  <a:gd name="T2" fmla="*/ 0 w 4406"/>
                  <a:gd name="T3" fmla="*/ 3891 h 3891"/>
                  <a:gd name="T4" fmla="*/ 0 w 4406"/>
                  <a:gd name="T5" fmla="*/ 742 h 3891"/>
                  <a:gd name="T6" fmla="*/ 4406 w 4406"/>
                  <a:gd name="T7" fmla="*/ 0 h 3891"/>
                  <a:gd name="T8" fmla="*/ 4406 w 4406"/>
                  <a:gd name="T9" fmla="*/ 3891 h 3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6" h="3891">
                    <a:moveTo>
                      <a:pt x="4406" y="3891"/>
                    </a:moveTo>
                    <a:lnTo>
                      <a:pt x="0" y="3891"/>
                    </a:lnTo>
                    <a:lnTo>
                      <a:pt x="0" y="742"/>
                    </a:lnTo>
                    <a:lnTo>
                      <a:pt x="4406" y="0"/>
                    </a:lnTo>
                    <a:lnTo>
                      <a:pt x="4406" y="389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83">
                <a:extLst>
                  <a:ext uri="{FF2B5EF4-FFF2-40B4-BE49-F238E27FC236}">
                    <a16:creationId xmlns:a16="http://schemas.microsoft.com/office/drawing/2014/main" id="{5ECE7455-3504-4CCA-A525-032C256EEF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975686" y="2559218"/>
                <a:ext cx="2912658" cy="2297649"/>
              </a:xfrm>
              <a:custGeom>
                <a:avLst/>
                <a:gdLst>
                  <a:gd name="T0" fmla="*/ 0 w 3801"/>
                  <a:gd name="T1" fmla="*/ 3195 h 3195"/>
                  <a:gd name="T2" fmla="*/ 0 w 3801"/>
                  <a:gd name="T3" fmla="*/ 635 h 3195"/>
                  <a:gd name="T4" fmla="*/ 3801 w 3801"/>
                  <a:gd name="T5" fmla="*/ 0 h 3195"/>
                  <a:gd name="T6" fmla="*/ 3801 w 3801"/>
                  <a:gd name="T7" fmla="*/ 3195 h 3195"/>
                  <a:gd name="T8" fmla="*/ 0 w 3801"/>
                  <a:gd name="T9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1" h="3195">
                    <a:moveTo>
                      <a:pt x="0" y="3195"/>
                    </a:moveTo>
                    <a:lnTo>
                      <a:pt x="0" y="635"/>
                    </a:lnTo>
                    <a:lnTo>
                      <a:pt x="3801" y="0"/>
                    </a:lnTo>
                    <a:lnTo>
                      <a:pt x="3801" y="3195"/>
                    </a:lnTo>
                    <a:lnTo>
                      <a:pt x="0" y="3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4000" dist="127000" dir="102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4D98FD-0D74-4671-87BF-B230EC2DC9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0366" y="1648326"/>
            <a:ext cx="9000999" cy="2852737"/>
          </a:xfrm>
        </p:spPr>
        <p:txBody>
          <a:bodyPr lIns="182880" rIns="182880" anchor="ctr"/>
          <a:lstStyle>
            <a:lvl1pPr algn="ctr"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Your Quote Goes Here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10A1CBA-3CCF-484B-BD26-E814FEC83852}"/>
              </a:ext>
            </a:extLst>
          </p:cNvPr>
          <p:cNvSpPr/>
          <p:nvPr userDrawn="1"/>
        </p:nvSpPr>
        <p:spPr>
          <a:xfrm>
            <a:off x="1981385" y="881157"/>
            <a:ext cx="1112207" cy="766277"/>
          </a:xfrm>
          <a:custGeom>
            <a:avLst/>
            <a:gdLst>
              <a:gd name="connsiteX0" fmla="*/ 850180 w 1028774"/>
              <a:gd name="connsiteY0" fmla="*/ 0 h 708794"/>
              <a:gd name="connsiteX1" fmla="*/ 958081 w 1028774"/>
              <a:gd name="connsiteY1" fmla="*/ 89297 h 708794"/>
              <a:gd name="connsiteX2" fmla="*/ 820415 w 1028774"/>
              <a:gd name="connsiteY2" fmla="*/ 319981 h 708794"/>
              <a:gd name="connsiteX3" fmla="*/ 1028774 w 1028774"/>
              <a:gd name="connsiteY3" fmla="*/ 319981 h 708794"/>
              <a:gd name="connsiteX4" fmla="*/ 1028774 w 1028774"/>
              <a:gd name="connsiteY4" fmla="*/ 708794 h 708794"/>
              <a:gd name="connsiteX5" fmla="*/ 545083 w 1028774"/>
              <a:gd name="connsiteY5" fmla="*/ 708794 h 708794"/>
              <a:gd name="connsiteX6" fmla="*/ 545083 w 1028774"/>
              <a:gd name="connsiteY6" fmla="*/ 442764 h 708794"/>
              <a:gd name="connsiteX7" fmla="*/ 850180 w 1028774"/>
              <a:gd name="connsiteY7" fmla="*/ 0 h 708794"/>
              <a:gd name="connsiteX8" fmla="*/ 303731 w 1028774"/>
              <a:gd name="connsiteY8" fmla="*/ 0 h 708794"/>
              <a:gd name="connsiteX9" fmla="*/ 411137 w 1028774"/>
              <a:gd name="connsiteY9" fmla="*/ 89297 h 708794"/>
              <a:gd name="connsiteX10" fmla="*/ 275332 w 1028774"/>
              <a:gd name="connsiteY10" fmla="*/ 319981 h 708794"/>
              <a:gd name="connsiteX11" fmla="*/ 483691 w 1028774"/>
              <a:gd name="connsiteY11" fmla="*/ 319981 h 708794"/>
              <a:gd name="connsiteX12" fmla="*/ 483691 w 1028774"/>
              <a:gd name="connsiteY12" fmla="*/ 708794 h 708794"/>
              <a:gd name="connsiteX13" fmla="*/ 0 w 1028774"/>
              <a:gd name="connsiteY13" fmla="*/ 708794 h 708794"/>
              <a:gd name="connsiteX14" fmla="*/ 0 w 1028774"/>
              <a:gd name="connsiteY14" fmla="*/ 442764 h 708794"/>
              <a:gd name="connsiteX15" fmla="*/ 303731 w 1028774"/>
              <a:gd name="connsiteY15" fmla="*/ 0 h 70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28774" h="708794">
                <a:moveTo>
                  <a:pt x="850180" y="0"/>
                </a:moveTo>
                <a:lnTo>
                  <a:pt x="958081" y="89297"/>
                </a:lnTo>
                <a:cubicBezTo>
                  <a:pt x="873745" y="173633"/>
                  <a:pt x="827856" y="250527"/>
                  <a:pt x="820415" y="319981"/>
                </a:cubicBezTo>
                <a:lnTo>
                  <a:pt x="1028774" y="319981"/>
                </a:lnTo>
                <a:lnTo>
                  <a:pt x="1028774" y="708794"/>
                </a:lnTo>
                <a:lnTo>
                  <a:pt x="545083" y="708794"/>
                </a:lnTo>
                <a:lnTo>
                  <a:pt x="545083" y="442764"/>
                </a:lnTo>
                <a:cubicBezTo>
                  <a:pt x="545083" y="281533"/>
                  <a:pt x="646782" y="133945"/>
                  <a:pt x="850180" y="0"/>
                </a:cubicBezTo>
                <a:close/>
                <a:moveTo>
                  <a:pt x="303731" y="0"/>
                </a:moveTo>
                <a:lnTo>
                  <a:pt x="411137" y="89297"/>
                </a:lnTo>
                <a:cubicBezTo>
                  <a:pt x="327945" y="173633"/>
                  <a:pt x="282676" y="250527"/>
                  <a:pt x="275332" y="319981"/>
                </a:cubicBezTo>
                <a:lnTo>
                  <a:pt x="483691" y="319981"/>
                </a:lnTo>
                <a:lnTo>
                  <a:pt x="483691" y="708794"/>
                </a:lnTo>
                <a:lnTo>
                  <a:pt x="0" y="708794"/>
                </a:lnTo>
                <a:lnTo>
                  <a:pt x="0" y="442764"/>
                </a:lnTo>
                <a:cubicBezTo>
                  <a:pt x="0" y="281533"/>
                  <a:pt x="101244" y="133945"/>
                  <a:pt x="3037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3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BD366-A5A2-4BB4-81B4-BF4B4B40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541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64714-B16B-49D6-B55A-62BBA6B3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27CE-D037-41A9-9EA2-7E8F1CE41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2727-1290-4D09-9FC6-394D5EC1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919A7-3AA8-46D6-9FCE-D7E90544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2504" y="6356350"/>
            <a:ext cx="721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3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900" r:id="rId3"/>
    <p:sldLayoutId id="2147483899" r:id="rId4"/>
    <p:sldLayoutId id="2147483887" r:id="rId5"/>
    <p:sldLayoutId id="2147483901" r:id="rId6"/>
    <p:sldLayoutId id="2147483902" r:id="rId7"/>
    <p:sldLayoutId id="2147483903" r:id="rId8"/>
    <p:sldLayoutId id="2147483898" r:id="rId9"/>
    <p:sldLayoutId id="2147483907" r:id="rId10"/>
    <p:sldLayoutId id="2147483909" r:id="rId11"/>
    <p:sldLayoutId id="2147483890" r:id="rId12"/>
    <p:sldLayoutId id="2147483886" r:id="rId13"/>
    <p:sldLayoutId id="2147483911" r:id="rId14"/>
    <p:sldLayoutId id="2147483905" r:id="rId15"/>
    <p:sldLayoutId id="2147483910" r:id="rId16"/>
    <p:sldLayoutId id="2147483904" r:id="rId17"/>
    <p:sldLayoutId id="2147483888" r:id="rId18"/>
    <p:sldLayoutId id="2147483889" r:id="rId19"/>
    <p:sldLayoutId id="2147483891" r:id="rId20"/>
    <p:sldLayoutId id="2147483892" r:id="rId21"/>
    <p:sldLayoutId id="2147483893" r:id="rId22"/>
    <p:sldLayoutId id="2147483894" r:id="rId23"/>
    <p:sldLayoutId id="2147483895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39616" y="1772816"/>
            <a:ext cx="8172908" cy="2387600"/>
          </a:xfrm>
        </p:spPr>
        <p:txBody>
          <a:bodyPr>
            <a:noAutofit/>
          </a:bodyPr>
          <a:lstStyle/>
          <a:p>
            <a:r>
              <a:rPr lang="ru-RU" sz="4400" dirty="0" smtClean="0"/>
              <a:t/>
            </a:r>
            <a:br>
              <a:rPr lang="ru-RU" sz="4400" dirty="0" smtClean="0"/>
            </a:br>
            <a:r>
              <a:rPr lang="ru-RU" sz="4400" dirty="0"/>
              <a:t/>
            </a:r>
            <a:br>
              <a:rPr lang="ru-RU" sz="4400" dirty="0"/>
            </a:br>
            <a:r>
              <a:rPr lang="ru-RU" sz="4400" dirty="0" smtClean="0"/>
              <a:t>ВЕБ-САЙТ  «УЧИМСЯ УЧИТЬ»</a:t>
            </a:r>
            <a:br>
              <a:rPr lang="ru-RU" sz="4400" dirty="0" smtClean="0"/>
            </a:br>
            <a:r>
              <a:rPr lang="ru-RU" sz="3600" dirty="0" smtClean="0"/>
              <a:t>ЖУРНАЛ </a:t>
            </a:r>
            <a:br>
              <a:rPr lang="ru-RU" sz="3600" dirty="0" smtClean="0"/>
            </a:br>
            <a:r>
              <a:rPr lang="ru-RU" sz="3600" dirty="0" smtClean="0"/>
              <a:t>ПСИХОЛОГО-ПЕДАГОГИЧЕСКОГО КЛАССА</a:t>
            </a:r>
            <a:endParaRPr lang="en-US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752184" y="5301208"/>
            <a:ext cx="35946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Команда     </a:t>
            </a:r>
            <a:r>
              <a:rPr lang="ru-RU" sz="3200" b="1" dirty="0" smtClean="0">
                <a:solidFill>
                  <a:schemeClr val="bg1"/>
                </a:solidFill>
              </a:rPr>
              <a:t>«</a:t>
            </a:r>
            <a:r>
              <a:rPr lang="en-US" sz="3200" b="1" dirty="0" err="1">
                <a:solidFill>
                  <a:schemeClr val="bg1"/>
                </a:solidFill>
              </a:rPr>
              <a:t>ArStep</a:t>
            </a:r>
            <a:r>
              <a:rPr lang="ru-RU" sz="3200" b="1" dirty="0" smtClean="0">
                <a:solidFill>
                  <a:schemeClr val="bg1"/>
                </a:solidFill>
              </a:rPr>
              <a:t>»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г.Усть-Илимск</a:t>
            </a:r>
            <a:r>
              <a:rPr lang="ru-RU" b="1" dirty="0" smtClean="0">
                <a:solidFill>
                  <a:schemeClr val="bg1"/>
                </a:solidFill>
              </a:rPr>
              <a:t>, Иркутская область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 flipH="1">
            <a:off x="10954966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 flipH="1">
            <a:off x="5141716" y="259721"/>
            <a:ext cx="7050284" cy="1976829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41739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81 h 10181"/>
                <a:gd name="connsiteX1" fmla="*/ 0 w 10000"/>
                <a:gd name="connsiteY1" fmla="*/ 8634 h 10181"/>
                <a:gd name="connsiteX2" fmla="*/ 0 w 10000"/>
                <a:gd name="connsiteY2" fmla="*/ 0 h 10181"/>
                <a:gd name="connsiteX3" fmla="*/ 10000 w 10000"/>
                <a:gd name="connsiteY3" fmla="*/ 683 h 10181"/>
                <a:gd name="connsiteX4" fmla="*/ 10000 w 10000"/>
                <a:gd name="connsiteY4" fmla="*/ 10181 h 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81">
                  <a:moveTo>
                    <a:pt x="10000" y="10181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для детей</a:t>
            </a:r>
            <a:endParaRPr lang="en-US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170368"/>
            <a:ext cx="8472264" cy="4320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22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42" y="1088673"/>
            <a:ext cx="10025980" cy="4253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 flipV="1">
            <a:off x="574049" y="3501008"/>
            <a:ext cx="662985" cy="197892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 flipV="1">
            <a:off x="0" y="4164697"/>
            <a:ext cx="7050283" cy="1978927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1607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80 h 10180"/>
                <a:gd name="connsiteX1" fmla="*/ 0 w 10000"/>
                <a:gd name="connsiteY1" fmla="*/ 8634 h 10180"/>
                <a:gd name="connsiteX2" fmla="*/ 0 w 10000"/>
                <a:gd name="connsiteY2" fmla="*/ 0 h 10180"/>
                <a:gd name="connsiteX3" fmla="*/ 10000 w 10000"/>
                <a:gd name="connsiteY3" fmla="*/ 683 h 10180"/>
                <a:gd name="connsiteX4" fmla="*/ 10000 w 10000"/>
                <a:gd name="connsiteY4" fmla="*/ 1018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80">
                  <a:moveTo>
                    <a:pt x="10000" y="10180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Игры для детей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8">
            <a:extLst>
              <a:ext uri="{FF2B5EF4-FFF2-40B4-BE49-F238E27FC236}">
                <a16:creationId xmlns:a16="http://schemas.microsoft.com/office/drawing/2014/main" id="{770D9A5E-251C-42AF-921F-0ECD87119D7F}"/>
              </a:ext>
            </a:extLst>
          </p:cNvPr>
          <p:cNvSpPr>
            <a:spLocks/>
          </p:cNvSpPr>
          <p:nvPr/>
        </p:nvSpPr>
        <p:spPr bwMode="auto">
          <a:xfrm flipH="1" flipV="1">
            <a:off x="10954965" y="3501008"/>
            <a:ext cx="662985" cy="197892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6C034B-B7A5-497E-981B-735E7F06032D}"/>
              </a:ext>
            </a:extLst>
          </p:cNvPr>
          <p:cNvGrpSpPr/>
          <p:nvPr/>
        </p:nvGrpSpPr>
        <p:grpSpPr>
          <a:xfrm flipH="1" flipV="1">
            <a:off x="5141714" y="4164697"/>
            <a:ext cx="7050285" cy="1978927"/>
            <a:chOff x="0" y="259721"/>
            <a:chExt cx="7050283" cy="1976829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3B364FC3-3C2E-40B8-9F58-AF7D4B13F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72C25612-17ED-4E4D-B3DF-EF6EC53DF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46483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217 h 10217"/>
                <a:gd name="connsiteX1" fmla="*/ 0 w 10000"/>
                <a:gd name="connsiteY1" fmla="*/ 8634 h 10217"/>
                <a:gd name="connsiteX2" fmla="*/ 0 w 10000"/>
                <a:gd name="connsiteY2" fmla="*/ 0 h 10217"/>
                <a:gd name="connsiteX3" fmla="*/ 10000 w 10000"/>
                <a:gd name="connsiteY3" fmla="*/ 683 h 10217"/>
                <a:gd name="connsiteX4" fmla="*/ 10000 w 10000"/>
                <a:gd name="connsiteY4" fmla="*/ 10217 h 1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17">
                  <a:moveTo>
                    <a:pt x="10000" y="10217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21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EB2F1120-F57C-4862-95EF-63F849F9B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Страница для родителей</a:t>
            </a:r>
            <a:endParaRPr lang="en-US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8" y="418172"/>
            <a:ext cx="7665023" cy="3869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93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674" b="7674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Freeform 38">
            <a:extLst>
              <a:ext uri="{FF2B5EF4-FFF2-40B4-BE49-F238E27FC236}">
                <a16:creationId xmlns:a16="http://schemas.microsoft.com/office/drawing/2014/main" id="{E346B1E3-3A55-4C04-B47C-1E06E73F8545}"/>
              </a:ext>
            </a:extLst>
          </p:cNvPr>
          <p:cNvSpPr>
            <a:spLocks/>
          </p:cNvSpPr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E2F813-89CE-4F57-A340-B643F35FE10D}"/>
              </a:ext>
            </a:extLst>
          </p:cNvPr>
          <p:cNvGrpSpPr/>
          <p:nvPr/>
        </p:nvGrpSpPr>
        <p:grpSpPr>
          <a:xfrm>
            <a:off x="0" y="259721"/>
            <a:ext cx="7050283" cy="1976829"/>
            <a:chOff x="0" y="259721"/>
            <a:chExt cx="7050283" cy="1976829"/>
          </a:xfrm>
        </p:grpSpPr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759751C6-935B-45DB-BAFF-33B814DE4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AE8EA8BC-7AF8-40C0-925B-67B7C4F79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41739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81 h 10181"/>
                <a:gd name="connsiteX1" fmla="*/ 0 w 10000"/>
                <a:gd name="connsiteY1" fmla="*/ 8634 h 10181"/>
                <a:gd name="connsiteX2" fmla="*/ 0 w 10000"/>
                <a:gd name="connsiteY2" fmla="*/ 0 h 10181"/>
                <a:gd name="connsiteX3" fmla="*/ 10000 w 10000"/>
                <a:gd name="connsiteY3" fmla="*/ 683 h 10181"/>
                <a:gd name="connsiteX4" fmla="*/ 10000 w 10000"/>
                <a:gd name="connsiteY4" fmla="*/ 10181 h 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81">
                  <a:moveTo>
                    <a:pt x="10000" y="10181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8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D5B11BDE-9DB1-4362-A257-AA0292F34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39728B0-0F43-436D-AC1F-C8A2BDFE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555"/>
            <a:ext cx="7050284" cy="107725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Полезный материал для родителей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Freeform 55">
            <a:extLst>
              <a:ext uri="{FF2B5EF4-FFF2-40B4-BE49-F238E27FC236}">
                <a16:creationId xmlns:a16="http://schemas.microsoft.com/office/drawing/2014/main" id="{CFF8229A-FCB6-41E5-9E2C-713A7B25D3EC}"/>
              </a:ext>
            </a:extLst>
          </p:cNvPr>
          <p:cNvSpPr>
            <a:spLocks/>
          </p:cNvSpPr>
          <p:nvPr/>
        </p:nvSpPr>
        <p:spPr bwMode="auto">
          <a:xfrm>
            <a:off x="3731040" y="2628580"/>
            <a:ext cx="6910579" cy="4757056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" fmla="*/ 0 w 9792"/>
              <a:gd name="connsiteY0" fmla="*/ 9985 h 9985"/>
              <a:gd name="connsiteX1" fmla="*/ 143 w 9792"/>
              <a:gd name="connsiteY1" fmla="*/ 9957 h 9985"/>
              <a:gd name="connsiteX2" fmla="*/ 288 w 9792"/>
              <a:gd name="connsiteY2" fmla="*/ 9913 h 9985"/>
              <a:gd name="connsiteX3" fmla="*/ 434 w 9792"/>
              <a:gd name="connsiteY3" fmla="*/ 9855 h 9985"/>
              <a:gd name="connsiteX4" fmla="*/ 579 w 9792"/>
              <a:gd name="connsiteY4" fmla="*/ 9786 h 9985"/>
              <a:gd name="connsiteX5" fmla="*/ 721 w 9792"/>
              <a:gd name="connsiteY5" fmla="*/ 9702 h 9985"/>
              <a:gd name="connsiteX6" fmla="*/ 859 w 9792"/>
              <a:gd name="connsiteY6" fmla="*/ 9602 h 9985"/>
              <a:gd name="connsiteX7" fmla="*/ 992 w 9792"/>
              <a:gd name="connsiteY7" fmla="*/ 9490 h 9985"/>
              <a:gd name="connsiteX8" fmla="*/ 1117 w 9792"/>
              <a:gd name="connsiteY8" fmla="*/ 9366 h 9985"/>
              <a:gd name="connsiteX9" fmla="*/ 1235 w 9792"/>
              <a:gd name="connsiteY9" fmla="*/ 9226 h 9985"/>
              <a:gd name="connsiteX10" fmla="*/ 1342 w 9792"/>
              <a:gd name="connsiteY10" fmla="*/ 9073 h 9985"/>
              <a:gd name="connsiteX11" fmla="*/ 1438 w 9792"/>
              <a:gd name="connsiteY11" fmla="*/ 8909 h 9985"/>
              <a:gd name="connsiteX12" fmla="*/ 1522 w 9792"/>
              <a:gd name="connsiteY12" fmla="*/ 8728 h 9985"/>
              <a:gd name="connsiteX13" fmla="*/ 1591 w 9792"/>
              <a:gd name="connsiteY13" fmla="*/ 8537 h 9985"/>
              <a:gd name="connsiteX14" fmla="*/ 1644 w 9792"/>
              <a:gd name="connsiteY14" fmla="*/ 8330 h 9985"/>
              <a:gd name="connsiteX15" fmla="*/ 1664 w 9792"/>
              <a:gd name="connsiteY15" fmla="*/ 8223 h 9985"/>
              <a:gd name="connsiteX16" fmla="*/ 1677 w 9792"/>
              <a:gd name="connsiteY16" fmla="*/ 8134 h 9985"/>
              <a:gd name="connsiteX17" fmla="*/ 1692 w 9792"/>
              <a:gd name="connsiteY17" fmla="*/ 7955 h 9985"/>
              <a:gd name="connsiteX18" fmla="*/ 1694 w 9792"/>
              <a:gd name="connsiteY18" fmla="*/ 7777 h 9985"/>
              <a:gd name="connsiteX19" fmla="*/ 1679 w 9792"/>
              <a:gd name="connsiteY19" fmla="*/ 7602 h 9985"/>
              <a:gd name="connsiteX20" fmla="*/ 1650 w 9792"/>
              <a:gd name="connsiteY20" fmla="*/ 7430 h 9985"/>
              <a:gd name="connsiteX21" fmla="*/ 1605 w 9792"/>
              <a:gd name="connsiteY21" fmla="*/ 7266 h 9985"/>
              <a:gd name="connsiteX22" fmla="*/ 1546 w 9792"/>
              <a:gd name="connsiteY22" fmla="*/ 7112 h 9985"/>
              <a:gd name="connsiteX23" fmla="*/ 1468 w 9792"/>
              <a:gd name="connsiteY23" fmla="*/ 6969 h 9985"/>
              <a:gd name="connsiteX24" fmla="*/ 1423 w 9792"/>
              <a:gd name="connsiteY24" fmla="*/ 6902 h 9985"/>
              <a:gd name="connsiteX25" fmla="*/ 1393 w 9792"/>
              <a:gd name="connsiteY25" fmla="*/ 6864 h 9985"/>
              <a:gd name="connsiteX26" fmla="*/ 1333 w 9792"/>
              <a:gd name="connsiteY26" fmla="*/ 6802 h 9985"/>
              <a:gd name="connsiteX27" fmla="*/ 1274 w 9792"/>
              <a:gd name="connsiteY27" fmla="*/ 6757 h 9985"/>
              <a:gd name="connsiteX28" fmla="*/ 1216 w 9792"/>
              <a:gd name="connsiteY28" fmla="*/ 6730 h 9985"/>
              <a:gd name="connsiteX29" fmla="*/ 1160 w 9792"/>
              <a:gd name="connsiteY29" fmla="*/ 6719 h 9985"/>
              <a:gd name="connsiteX30" fmla="*/ 1105 w 9792"/>
              <a:gd name="connsiteY30" fmla="*/ 6724 h 9985"/>
              <a:gd name="connsiteX31" fmla="*/ 1053 w 9792"/>
              <a:gd name="connsiteY31" fmla="*/ 6743 h 9985"/>
              <a:gd name="connsiteX32" fmla="*/ 1006 w 9792"/>
              <a:gd name="connsiteY32" fmla="*/ 6775 h 9985"/>
              <a:gd name="connsiteX33" fmla="*/ 963 w 9792"/>
              <a:gd name="connsiteY33" fmla="*/ 6820 h 9985"/>
              <a:gd name="connsiteX34" fmla="*/ 924 w 9792"/>
              <a:gd name="connsiteY34" fmla="*/ 6878 h 9985"/>
              <a:gd name="connsiteX35" fmla="*/ 892 w 9792"/>
              <a:gd name="connsiteY35" fmla="*/ 6946 h 9985"/>
              <a:gd name="connsiteX36" fmla="*/ 866 w 9792"/>
              <a:gd name="connsiteY36" fmla="*/ 7024 h 9985"/>
              <a:gd name="connsiteX37" fmla="*/ 847 w 9792"/>
              <a:gd name="connsiteY37" fmla="*/ 7112 h 9985"/>
              <a:gd name="connsiteX38" fmla="*/ 836 w 9792"/>
              <a:gd name="connsiteY38" fmla="*/ 7205 h 9985"/>
              <a:gd name="connsiteX39" fmla="*/ 833 w 9792"/>
              <a:gd name="connsiteY39" fmla="*/ 7308 h 9985"/>
              <a:gd name="connsiteX40" fmla="*/ 839 w 9792"/>
              <a:gd name="connsiteY40" fmla="*/ 7415 h 9985"/>
              <a:gd name="connsiteX41" fmla="*/ 845 w 9792"/>
              <a:gd name="connsiteY41" fmla="*/ 7471 h 9985"/>
              <a:gd name="connsiteX42" fmla="*/ 860 w 9792"/>
              <a:gd name="connsiteY42" fmla="*/ 7565 h 9985"/>
              <a:gd name="connsiteX43" fmla="*/ 902 w 9792"/>
              <a:gd name="connsiteY43" fmla="*/ 7745 h 9985"/>
              <a:gd name="connsiteX44" fmla="*/ 957 w 9792"/>
              <a:gd name="connsiteY44" fmla="*/ 7918 h 9985"/>
              <a:gd name="connsiteX45" fmla="*/ 1024 w 9792"/>
              <a:gd name="connsiteY45" fmla="*/ 8084 h 9985"/>
              <a:gd name="connsiteX46" fmla="*/ 1105 w 9792"/>
              <a:gd name="connsiteY46" fmla="*/ 8241 h 9985"/>
              <a:gd name="connsiteX47" fmla="*/ 1194 w 9792"/>
              <a:gd name="connsiteY47" fmla="*/ 8388 h 9985"/>
              <a:gd name="connsiteX48" fmla="*/ 1291 w 9792"/>
              <a:gd name="connsiteY48" fmla="*/ 8526 h 9985"/>
              <a:gd name="connsiteX49" fmla="*/ 1397 w 9792"/>
              <a:gd name="connsiteY49" fmla="*/ 8654 h 9985"/>
              <a:gd name="connsiteX50" fmla="*/ 1509 w 9792"/>
              <a:gd name="connsiteY50" fmla="*/ 8771 h 9985"/>
              <a:gd name="connsiteX51" fmla="*/ 1627 w 9792"/>
              <a:gd name="connsiteY51" fmla="*/ 8876 h 9985"/>
              <a:gd name="connsiteX52" fmla="*/ 1747 w 9792"/>
              <a:gd name="connsiteY52" fmla="*/ 8966 h 9985"/>
              <a:gd name="connsiteX53" fmla="*/ 1870 w 9792"/>
              <a:gd name="connsiteY53" fmla="*/ 9045 h 9985"/>
              <a:gd name="connsiteX54" fmla="*/ 1993 w 9792"/>
              <a:gd name="connsiteY54" fmla="*/ 9110 h 9985"/>
              <a:gd name="connsiteX55" fmla="*/ 2117 w 9792"/>
              <a:gd name="connsiteY55" fmla="*/ 9160 h 9985"/>
              <a:gd name="connsiteX56" fmla="*/ 2240 w 9792"/>
              <a:gd name="connsiteY56" fmla="*/ 9194 h 9985"/>
              <a:gd name="connsiteX57" fmla="*/ 2360 w 9792"/>
              <a:gd name="connsiteY57" fmla="*/ 9215 h 9985"/>
              <a:gd name="connsiteX58" fmla="*/ 2419 w 9792"/>
              <a:gd name="connsiteY58" fmla="*/ 9216 h 9985"/>
              <a:gd name="connsiteX59" fmla="*/ 2485 w 9792"/>
              <a:gd name="connsiteY59" fmla="*/ 9215 h 9985"/>
              <a:gd name="connsiteX60" fmla="*/ 2617 w 9792"/>
              <a:gd name="connsiteY60" fmla="*/ 9193 h 9985"/>
              <a:gd name="connsiteX61" fmla="*/ 2741 w 9792"/>
              <a:gd name="connsiteY61" fmla="*/ 9145 h 9985"/>
              <a:gd name="connsiteX62" fmla="*/ 2860 w 9792"/>
              <a:gd name="connsiteY62" fmla="*/ 9073 h 9985"/>
              <a:gd name="connsiteX63" fmla="*/ 2968 w 9792"/>
              <a:gd name="connsiteY63" fmla="*/ 8978 h 9985"/>
              <a:gd name="connsiteX64" fmla="*/ 3065 w 9792"/>
              <a:gd name="connsiteY64" fmla="*/ 8855 h 9985"/>
              <a:gd name="connsiteX65" fmla="*/ 3128 w 9792"/>
              <a:gd name="connsiteY65" fmla="*/ 8748 h 9985"/>
              <a:gd name="connsiteX66" fmla="*/ 3165 w 9792"/>
              <a:gd name="connsiteY66" fmla="*/ 8669 h 9985"/>
              <a:gd name="connsiteX67" fmla="*/ 3198 w 9792"/>
              <a:gd name="connsiteY67" fmla="*/ 8583 h 9985"/>
              <a:gd name="connsiteX68" fmla="*/ 3228 w 9792"/>
              <a:gd name="connsiteY68" fmla="*/ 8491 h 9985"/>
              <a:gd name="connsiteX69" fmla="*/ 3240 w 9792"/>
              <a:gd name="connsiteY69" fmla="*/ 8442 h 9985"/>
              <a:gd name="connsiteX70" fmla="*/ 3258 w 9792"/>
              <a:gd name="connsiteY70" fmla="*/ 8365 h 9985"/>
              <a:gd name="connsiteX71" fmla="*/ 3283 w 9792"/>
              <a:gd name="connsiteY71" fmla="*/ 8214 h 9985"/>
              <a:gd name="connsiteX72" fmla="*/ 3297 w 9792"/>
              <a:gd name="connsiteY72" fmla="*/ 8071 h 9985"/>
              <a:gd name="connsiteX73" fmla="*/ 3300 w 9792"/>
              <a:gd name="connsiteY73" fmla="*/ 7932 h 9985"/>
              <a:gd name="connsiteX74" fmla="*/ 3293 w 9792"/>
              <a:gd name="connsiteY74" fmla="*/ 7799 h 9985"/>
              <a:gd name="connsiteX75" fmla="*/ 3277 w 9792"/>
              <a:gd name="connsiteY75" fmla="*/ 7670 h 9985"/>
              <a:gd name="connsiteX76" fmla="*/ 3253 w 9792"/>
              <a:gd name="connsiteY76" fmla="*/ 7544 h 9985"/>
              <a:gd name="connsiteX77" fmla="*/ 3221 w 9792"/>
              <a:gd name="connsiteY77" fmla="*/ 7420 h 9985"/>
              <a:gd name="connsiteX78" fmla="*/ 3163 w 9792"/>
              <a:gd name="connsiteY78" fmla="*/ 7240 h 9985"/>
              <a:gd name="connsiteX79" fmla="*/ 3070 w 9792"/>
              <a:gd name="connsiteY79" fmla="*/ 7003 h 9985"/>
              <a:gd name="connsiteX80" fmla="*/ 2911 w 9792"/>
              <a:gd name="connsiteY80" fmla="*/ 6651 h 9985"/>
              <a:gd name="connsiteX81" fmla="*/ 2803 w 9792"/>
              <a:gd name="connsiteY81" fmla="*/ 6407 h 9985"/>
              <a:gd name="connsiteX82" fmla="*/ 2655 w 9792"/>
              <a:gd name="connsiteY82" fmla="*/ 6076 h 9985"/>
              <a:gd name="connsiteX83" fmla="*/ 2381 w 9792"/>
              <a:gd name="connsiteY83" fmla="*/ 5472 h 9985"/>
              <a:gd name="connsiteX84" fmla="*/ 2247 w 9792"/>
              <a:gd name="connsiteY84" fmla="*/ 5143 h 9985"/>
              <a:gd name="connsiteX85" fmla="*/ 2163 w 9792"/>
              <a:gd name="connsiteY85" fmla="*/ 4919 h 9985"/>
              <a:gd name="connsiteX86" fmla="*/ 2088 w 9792"/>
              <a:gd name="connsiteY86" fmla="*/ 4691 h 9985"/>
              <a:gd name="connsiteX87" fmla="*/ 2024 w 9792"/>
              <a:gd name="connsiteY87" fmla="*/ 4463 h 9985"/>
              <a:gd name="connsiteX88" fmla="*/ 1972 w 9792"/>
              <a:gd name="connsiteY88" fmla="*/ 4233 h 9985"/>
              <a:gd name="connsiteX89" fmla="*/ 1937 w 9792"/>
              <a:gd name="connsiteY89" fmla="*/ 4006 h 9985"/>
              <a:gd name="connsiteX90" fmla="*/ 1920 w 9792"/>
              <a:gd name="connsiteY90" fmla="*/ 3783 h 9985"/>
              <a:gd name="connsiteX91" fmla="*/ 1923 w 9792"/>
              <a:gd name="connsiteY91" fmla="*/ 3620 h 9985"/>
              <a:gd name="connsiteX92" fmla="*/ 1931 w 9792"/>
              <a:gd name="connsiteY92" fmla="*/ 3513 h 9985"/>
              <a:gd name="connsiteX93" fmla="*/ 1946 w 9792"/>
              <a:gd name="connsiteY93" fmla="*/ 3407 h 9985"/>
              <a:gd name="connsiteX94" fmla="*/ 1967 w 9792"/>
              <a:gd name="connsiteY94" fmla="*/ 3304 h 9985"/>
              <a:gd name="connsiteX95" fmla="*/ 1994 w 9792"/>
              <a:gd name="connsiteY95" fmla="*/ 3203 h 9985"/>
              <a:gd name="connsiteX96" fmla="*/ 2030 w 9792"/>
              <a:gd name="connsiteY96" fmla="*/ 3104 h 9985"/>
              <a:gd name="connsiteX97" fmla="*/ 2050 w 9792"/>
              <a:gd name="connsiteY97" fmla="*/ 3057 h 9985"/>
              <a:gd name="connsiteX98" fmla="*/ 2082 w 9792"/>
              <a:gd name="connsiteY98" fmla="*/ 2990 h 9985"/>
              <a:gd name="connsiteX99" fmla="*/ 2151 w 9792"/>
              <a:gd name="connsiteY99" fmla="*/ 2874 h 9985"/>
              <a:gd name="connsiteX100" fmla="*/ 2231 w 9792"/>
              <a:gd name="connsiteY100" fmla="*/ 2774 h 9985"/>
              <a:gd name="connsiteX101" fmla="*/ 2318 w 9792"/>
              <a:gd name="connsiteY101" fmla="*/ 2690 h 9985"/>
              <a:gd name="connsiteX102" fmla="*/ 2412 w 9792"/>
              <a:gd name="connsiteY102" fmla="*/ 2621 h 9985"/>
              <a:gd name="connsiteX103" fmla="*/ 2513 w 9792"/>
              <a:gd name="connsiteY103" fmla="*/ 2566 h 9985"/>
              <a:gd name="connsiteX104" fmla="*/ 2617 w 9792"/>
              <a:gd name="connsiteY104" fmla="*/ 2526 h 9985"/>
              <a:gd name="connsiteX105" fmla="*/ 2725 w 9792"/>
              <a:gd name="connsiteY105" fmla="*/ 2498 h 9985"/>
              <a:gd name="connsiteX106" fmla="*/ 2835 w 9792"/>
              <a:gd name="connsiteY106" fmla="*/ 2482 h 9985"/>
              <a:gd name="connsiteX107" fmla="*/ 2947 w 9792"/>
              <a:gd name="connsiteY107" fmla="*/ 2477 h 9985"/>
              <a:gd name="connsiteX108" fmla="*/ 3059 w 9792"/>
              <a:gd name="connsiteY108" fmla="*/ 2483 h 9985"/>
              <a:gd name="connsiteX109" fmla="*/ 3169 w 9792"/>
              <a:gd name="connsiteY109" fmla="*/ 2500 h 9985"/>
              <a:gd name="connsiteX110" fmla="*/ 3277 w 9792"/>
              <a:gd name="connsiteY110" fmla="*/ 2526 h 9985"/>
              <a:gd name="connsiteX111" fmla="*/ 3382 w 9792"/>
              <a:gd name="connsiteY111" fmla="*/ 2560 h 9985"/>
              <a:gd name="connsiteX112" fmla="*/ 3482 w 9792"/>
              <a:gd name="connsiteY112" fmla="*/ 2600 h 9985"/>
              <a:gd name="connsiteX113" fmla="*/ 3576 w 9792"/>
              <a:gd name="connsiteY113" fmla="*/ 2650 h 9985"/>
              <a:gd name="connsiteX114" fmla="*/ 3621 w 9792"/>
              <a:gd name="connsiteY114" fmla="*/ 2677 h 9985"/>
              <a:gd name="connsiteX115" fmla="*/ 3673 w 9792"/>
              <a:gd name="connsiteY115" fmla="*/ 2710 h 9985"/>
              <a:gd name="connsiteX116" fmla="*/ 3773 w 9792"/>
              <a:gd name="connsiteY116" fmla="*/ 2784 h 9985"/>
              <a:gd name="connsiteX117" fmla="*/ 3870 w 9792"/>
              <a:gd name="connsiteY117" fmla="*/ 2866 h 9985"/>
              <a:gd name="connsiteX118" fmla="*/ 3965 w 9792"/>
              <a:gd name="connsiteY118" fmla="*/ 2955 h 9985"/>
              <a:gd name="connsiteX119" fmla="*/ 4102 w 9792"/>
              <a:gd name="connsiteY119" fmla="*/ 3100 h 9985"/>
              <a:gd name="connsiteX120" fmla="*/ 4274 w 9792"/>
              <a:gd name="connsiteY120" fmla="*/ 3319 h 9985"/>
              <a:gd name="connsiteX121" fmla="*/ 4432 w 9792"/>
              <a:gd name="connsiteY121" fmla="*/ 3562 h 9985"/>
              <a:gd name="connsiteX122" fmla="*/ 4574 w 9792"/>
              <a:gd name="connsiteY122" fmla="*/ 3823 h 9985"/>
              <a:gd name="connsiteX123" fmla="*/ 4703 w 9792"/>
              <a:gd name="connsiteY123" fmla="*/ 4101 h 9985"/>
              <a:gd name="connsiteX124" fmla="*/ 4813 w 9792"/>
              <a:gd name="connsiteY124" fmla="*/ 4391 h 9985"/>
              <a:gd name="connsiteX125" fmla="*/ 4861 w 9792"/>
              <a:gd name="connsiteY125" fmla="*/ 4542 h 9985"/>
              <a:gd name="connsiteX126" fmla="*/ 4895 w 9792"/>
              <a:gd name="connsiteY126" fmla="*/ 4653 h 9985"/>
              <a:gd name="connsiteX127" fmla="*/ 4953 w 9792"/>
              <a:gd name="connsiteY127" fmla="*/ 4881 h 9985"/>
              <a:gd name="connsiteX128" fmla="*/ 5001 w 9792"/>
              <a:gd name="connsiteY128" fmla="*/ 5112 h 9985"/>
              <a:gd name="connsiteX129" fmla="*/ 5042 w 9792"/>
              <a:gd name="connsiteY129" fmla="*/ 5346 h 9985"/>
              <a:gd name="connsiteX130" fmla="*/ 5095 w 9792"/>
              <a:gd name="connsiteY130" fmla="*/ 5700 h 9985"/>
              <a:gd name="connsiteX131" fmla="*/ 5159 w 9792"/>
              <a:gd name="connsiteY131" fmla="*/ 6175 h 9985"/>
              <a:gd name="connsiteX132" fmla="*/ 5212 w 9792"/>
              <a:gd name="connsiteY132" fmla="*/ 6524 h 9985"/>
              <a:gd name="connsiteX133" fmla="*/ 5253 w 9792"/>
              <a:gd name="connsiteY133" fmla="*/ 6755 h 9985"/>
              <a:gd name="connsiteX134" fmla="*/ 5301 w 9792"/>
              <a:gd name="connsiteY134" fmla="*/ 6980 h 9985"/>
              <a:gd name="connsiteX135" fmla="*/ 5358 w 9792"/>
              <a:gd name="connsiteY135" fmla="*/ 7202 h 9985"/>
              <a:gd name="connsiteX136" fmla="*/ 5427 w 9792"/>
              <a:gd name="connsiteY136" fmla="*/ 7419 h 9985"/>
              <a:gd name="connsiteX137" fmla="*/ 5509 w 9792"/>
              <a:gd name="connsiteY137" fmla="*/ 7627 h 9985"/>
              <a:gd name="connsiteX138" fmla="*/ 5606 w 9792"/>
              <a:gd name="connsiteY138" fmla="*/ 7828 h 9985"/>
              <a:gd name="connsiteX139" fmla="*/ 5720 w 9792"/>
              <a:gd name="connsiteY139" fmla="*/ 8019 h 9985"/>
              <a:gd name="connsiteX140" fmla="*/ 5785 w 9792"/>
              <a:gd name="connsiteY140" fmla="*/ 8111 h 9985"/>
              <a:gd name="connsiteX141" fmla="*/ 5813 w 9792"/>
              <a:gd name="connsiteY141" fmla="*/ 8150 h 9985"/>
              <a:gd name="connsiteX142" fmla="*/ 5873 w 9792"/>
              <a:gd name="connsiteY142" fmla="*/ 8219 h 9985"/>
              <a:gd name="connsiteX143" fmla="*/ 5933 w 9792"/>
              <a:gd name="connsiteY143" fmla="*/ 8278 h 9985"/>
              <a:gd name="connsiteX144" fmla="*/ 5995 w 9792"/>
              <a:gd name="connsiteY144" fmla="*/ 8329 h 9985"/>
              <a:gd name="connsiteX145" fmla="*/ 6056 w 9792"/>
              <a:gd name="connsiteY145" fmla="*/ 8368 h 9985"/>
              <a:gd name="connsiteX146" fmla="*/ 6120 w 9792"/>
              <a:gd name="connsiteY146" fmla="*/ 8398 h 9985"/>
              <a:gd name="connsiteX147" fmla="*/ 6183 w 9792"/>
              <a:gd name="connsiteY147" fmla="*/ 8419 h 9985"/>
              <a:gd name="connsiteX148" fmla="*/ 6247 w 9792"/>
              <a:gd name="connsiteY148" fmla="*/ 8431 h 9985"/>
              <a:gd name="connsiteX149" fmla="*/ 6311 w 9792"/>
              <a:gd name="connsiteY149" fmla="*/ 8431 h 9985"/>
              <a:gd name="connsiteX150" fmla="*/ 6375 w 9792"/>
              <a:gd name="connsiteY150" fmla="*/ 8423 h 9985"/>
              <a:gd name="connsiteX151" fmla="*/ 6438 w 9792"/>
              <a:gd name="connsiteY151" fmla="*/ 8404 h 9985"/>
              <a:gd name="connsiteX152" fmla="*/ 6502 w 9792"/>
              <a:gd name="connsiteY152" fmla="*/ 8376 h 9985"/>
              <a:gd name="connsiteX153" fmla="*/ 6566 w 9792"/>
              <a:gd name="connsiteY153" fmla="*/ 8340 h 9985"/>
              <a:gd name="connsiteX154" fmla="*/ 6627 w 9792"/>
              <a:gd name="connsiteY154" fmla="*/ 8292 h 9985"/>
              <a:gd name="connsiteX155" fmla="*/ 6689 w 9792"/>
              <a:gd name="connsiteY155" fmla="*/ 8235 h 9985"/>
              <a:gd name="connsiteX156" fmla="*/ 6750 w 9792"/>
              <a:gd name="connsiteY156" fmla="*/ 8168 h 9985"/>
              <a:gd name="connsiteX157" fmla="*/ 6780 w 9792"/>
              <a:gd name="connsiteY157" fmla="*/ 8130 h 9985"/>
              <a:gd name="connsiteX158" fmla="*/ 6806 w 9792"/>
              <a:gd name="connsiteY158" fmla="*/ 8094 h 9985"/>
              <a:gd name="connsiteX159" fmla="*/ 6854 w 9792"/>
              <a:gd name="connsiteY159" fmla="*/ 8022 h 9985"/>
              <a:gd name="connsiteX160" fmla="*/ 6895 w 9792"/>
              <a:gd name="connsiteY160" fmla="*/ 7944 h 9985"/>
              <a:gd name="connsiteX161" fmla="*/ 6930 w 9792"/>
              <a:gd name="connsiteY161" fmla="*/ 7862 h 9985"/>
              <a:gd name="connsiteX162" fmla="*/ 6973 w 9792"/>
              <a:gd name="connsiteY162" fmla="*/ 7737 h 9985"/>
              <a:gd name="connsiteX163" fmla="*/ 7015 w 9792"/>
              <a:gd name="connsiteY163" fmla="*/ 7560 h 9985"/>
              <a:gd name="connsiteX164" fmla="*/ 7043 w 9792"/>
              <a:gd name="connsiteY164" fmla="*/ 7375 h 9985"/>
              <a:gd name="connsiteX165" fmla="*/ 7059 w 9792"/>
              <a:gd name="connsiteY165" fmla="*/ 7184 h 9985"/>
              <a:gd name="connsiteX166" fmla="*/ 7074 w 9792"/>
              <a:gd name="connsiteY166" fmla="*/ 6891 h 9985"/>
              <a:gd name="connsiteX167" fmla="*/ 7082 w 9792"/>
              <a:gd name="connsiteY167" fmla="*/ 6696 h 9985"/>
              <a:gd name="connsiteX168" fmla="*/ 7093 w 9792"/>
              <a:gd name="connsiteY168" fmla="*/ 6432 h 9985"/>
              <a:gd name="connsiteX169" fmla="*/ 7105 w 9792"/>
              <a:gd name="connsiteY169" fmla="*/ 5903 h 9985"/>
              <a:gd name="connsiteX170" fmla="*/ 7105 w 9792"/>
              <a:gd name="connsiteY170" fmla="*/ 5373 h 9985"/>
              <a:gd name="connsiteX171" fmla="*/ 7096 w 9792"/>
              <a:gd name="connsiteY171" fmla="*/ 4844 h 9985"/>
              <a:gd name="connsiteX172" fmla="*/ 7087 w 9792"/>
              <a:gd name="connsiteY172" fmla="*/ 4580 h 9985"/>
              <a:gd name="connsiteX173" fmla="*/ 7085 w 9792"/>
              <a:gd name="connsiteY173" fmla="*/ 4518 h 9985"/>
              <a:gd name="connsiteX174" fmla="*/ 7073 w 9792"/>
              <a:gd name="connsiteY174" fmla="*/ 4391 h 9985"/>
              <a:gd name="connsiteX175" fmla="*/ 7055 w 9792"/>
              <a:gd name="connsiteY175" fmla="*/ 4268 h 9985"/>
              <a:gd name="connsiteX176" fmla="*/ 7030 w 9792"/>
              <a:gd name="connsiteY176" fmla="*/ 4149 h 9985"/>
              <a:gd name="connsiteX177" fmla="*/ 7001 w 9792"/>
              <a:gd name="connsiteY177" fmla="*/ 4032 h 9985"/>
              <a:gd name="connsiteX178" fmla="*/ 6965 w 9792"/>
              <a:gd name="connsiteY178" fmla="*/ 3921 h 9985"/>
              <a:gd name="connsiteX179" fmla="*/ 6922 w 9792"/>
              <a:gd name="connsiteY179" fmla="*/ 3813 h 9985"/>
              <a:gd name="connsiteX180" fmla="*/ 6875 w 9792"/>
              <a:gd name="connsiteY180" fmla="*/ 3712 h 9985"/>
              <a:gd name="connsiteX181" fmla="*/ 6821 w 9792"/>
              <a:gd name="connsiteY181" fmla="*/ 3620 h 9985"/>
              <a:gd name="connsiteX182" fmla="*/ 6763 w 9792"/>
              <a:gd name="connsiteY182" fmla="*/ 3533 h 9985"/>
              <a:gd name="connsiteX183" fmla="*/ 6700 w 9792"/>
              <a:gd name="connsiteY183" fmla="*/ 3457 h 9985"/>
              <a:gd name="connsiteX184" fmla="*/ 6631 w 9792"/>
              <a:gd name="connsiteY184" fmla="*/ 3388 h 9985"/>
              <a:gd name="connsiteX185" fmla="*/ 6559 w 9792"/>
              <a:gd name="connsiteY185" fmla="*/ 3331 h 9985"/>
              <a:gd name="connsiteX186" fmla="*/ 6480 w 9792"/>
              <a:gd name="connsiteY186" fmla="*/ 3282 h 9985"/>
              <a:gd name="connsiteX187" fmla="*/ 6398 w 9792"/>
              <a:gd name="connsiteY187" fmla="*/ 3248 h 9985"/>
              <a:gd name="connsiteX188" fmla="*/ 6312 w 9792"/>
              <a:gd name="connsiteY188" fmla="*/ 3225 h 9985"/>
              <a:gd name="connsiteX189" fmla="*/ 6267 w 9792"/>
              <a:gd name="connsiteY189" fmla="*/ 3220 h 9985"/>
              <a:gd name="connsiteX190" fmla="*/ 6243 w 9792"/>
              <a:gd name="connsiteY190" fmla="*/ 3219 h 9985"/>
              <a:gd name="connsiteX191" fmla="*/ 6196 w 9792"/>
              <a:gd name="connsiteY191" fmla="*/ 3224 h 9985"/>
              <a:gd name="connsiteX192" fmla="*/ 6149 w 9792"/>
              <a:gd name="connsiteY192" fmla="*/ 3238 h 9985"/>
              <a:gd name="connsiteX193" fmla="*/ 6104 w 9792"/>
              <a:gd name="connsiteY193" fmla="*/ 3263 h 9985"/>
              <a:gd name="connsiteX194" fmla="*/ 6062 w 9792"/>
              <a:gd name="connsiteY194" fmla="*/ 3296 h 9985"/>
              <a:gd name="connsiteX195" fmla="*/ 6026 w 9792"/>
              <a:gd name="connsiteY195" fmla="*/ 3340 h 9985"/>
              <a:gd name="connsiteX196" fmla="*/ 5996 w 9792"/>
              <a:gd name="connsiteY196" fmla="*/ 3391 h 9985"/>
              <a:gd name="connsiteX197" fmla="*/ 5974 w 9792"/>
              <a:gd name="connsiteY197" fmla="*/ 3449 h 9985"/>
              <a:gd name="connsiteX198" fmla="*/ 5966 w 9792"/>
              <a:gd name="connsiteY198" fmla="*/ 3482 h 9985"/>
              <a:gd name="connsiteX199" fmla="*/ 5962 w 9792"/>
              <a:gd name="connsiteY199" fmla="*/ 3508 h 9985"/>
              <a:gd name="connsiteX200" fmla="*/ 5957 w 9792"/>
              <a:gd name="connsiteY200" fmla="*/ 3559 h 9985"/>
              <a:gd name="connsiteX201" fmla="*/ 5961 w 9792"/>
              <a:gd name="connsiteY201" fmla="*/ 3638 h 9985"/>
              <a:gd name="connsiteX202" fmla="*/ 5981 w 9792"/>
              <a:gd name="connsiteY202" fmla="*/ 3739 h 9985"/>
              <a:gd name="connsiteX203" fmla="*/ 6017 w 9792"/>
              <a:gd name="connsiteY203" fmla="*/ 3832 h 9985"/>
              <a:gd name="connsiteX204" fmla="*/ 6040 w 9792"/>
              <a:gd name="connsiteY204" fmla="*/ 3873 h 9985"/>
              <a:gd name="connsiteX205" fmla="*/ 6084 w 9792"/>
              <a:gd name="connsiteY205" fmla="*/ 3944 h 9985"/>
              <a:gd name="connsiteX206" fmla="*/ 6172 w 9792"/>
              <a:gd name="connsiteY206" fmla="*/ 4062 h 9985"/>
              <a:gd name="connsiteX207" fmla="*/ 6264 w 9792"/>
              <a:gd name="connsiteY207" fmla="*/ 4158 h 9985"/>
              <a:gd name="connsiteX208" fmla="*/ 6358 w 9792"/>
              <a:gd name="connsiteY208" fmla="*/ 4233 h 9985"/>
              <a:gd name="connsiteX209" fmla="*/ 6454 w 9792"/>
              <a:gd name="connsiteY209" fmla="*/ 4284 h 9985"/>
              <a:gd name="connsiteX210" fmla="*/ 6549 w 9792"/>
              <a:gd name="connsiteY210" fmla="*/ 4316 h 9985"/>
              <a:gd name="connsiteX211" fmla="*/ 6646 w 9792"/>
              <a:gd name="connsiteY211" fmla="*/ 4328 h 9985"/>
              <a:gd name="connsiteX212" fmla="*/ 6743 w 9792"/>
              <a:gd name="connsiteY212" fmla="*/ 4319 h 9985"/>
              <a:gd name="connsiteX213" fmla="*/ 6839 w 9792"/>
              <a:gd name="connsiteY213" fmla="*/ 4294 h 9985"/>
              <a:gd name="connsiteX214" fmla="*/ 6935 w 9792"/>
              <a:gd name="connsiteY214" fmla="*/ 4251 h 9985"/>
              <a:gd name="connsiteX215" fmla="*/ 7029 w 9792"/>
              <a:gd name="connsiteY215" fmla="*/ 4194 h 9985"/>
              <a:gd name="connsiteX216" fmla="*/ 7120 w 9792"/>
              <a:gd name="connsiteY216" fmla="*/ 4121 h 9985"/>
              <a:gd name="connsiteX217" fmla="*/ 7209 w 9792"/>
              <a:gd name="connsiteY217" fmla="*/ 4033 h 9985"/>
              <a:gd name="connsiteX218" fmla="*/ 7295 w 9792"/>
              <a:gd name="connsiteY218" fmla="*/ 3934 h 9985"/>
              <a:gd name="connsiteX219" fmla="*/ 7378 w 9792"/>
              <a:gd name="connsiteY219" fmla="*/ 3822 h 9985"/>
              <a:gd name="connsiteX220" fmla="*/ 7455 w 9792"/>
              <a:gd name="connsiteY220" fmla="*/ 3698 h 9985"/>
              <a:gd name="connsiteX221" fmla="*/ 7493 w 9792"/>
              <a:gd name="connsiteY221" fmla="*/ 3632 h 9985"/>
              <a:gd name="connsiteX222" fmla="*/ 7558 w 9792"/>
              <a:gd name="connsiteY222" fmla="*/ 3509 h 9985"/>
              <a:gd name="connsiteX223" fmla="*/ 7678 w 9792"/>
              <a:gd name="connsiteY223" fmla="*/ 3250 h 9985"/>
              <a:gd name="connsiteX224" fmla="*/ 7780 w 9792"/>
              <a:gd name="connsiteY224" fmla="*/ 2973 h 9985"/>
              <a:gd name="connsiteX225" fmla="*/ 7843 w 9792"/>
              <a:gd name="connsiteY225" fmla="*/ 2756 h 9985"/>
              <a:gd name="connsiteX226" fmla="*/ 7881 w 9792"/>
              <a:gd name="connsiteY226" fmla="*/ 2609 h 9985"/>
              <a:gd name="connsiteX227" fmla="*/ 7911 w 9792"/>
              <a:gd name="connsiteY227" fmla="*/ 2459 h 9985"/>
              <a:gd name="connsiteX228" fmla="*/ 7937 w 9792"/>
              <a:gd name="connsiteY228" fmla="*/ 2306 h 9985"/>
              <a:gd name="connsiteX229" fmla="*/ 7957 w 9792"/>
              <a:gd name="connsiteY229" fmla="*/ 2153 h 9985"/>
              <a:gd name="connsiteX230" fmla="*/ 7970 w 9792"/>
              <a:gd name="connsiteY230" fmla="*/ 1997 h 9985"/>
              <a:gd name="connsiteX231" fmla="*/ 7977 w 9792"/>
              <a:gd name="connsiteY231" fmla="*/ 1841 h 9985"/>
              <a:gd name="connsiteX232" fmla="*/ 7975 w 9792"/>
              <a:gd name="connsiteY232" fmla="*/ 1685 h 9985"/>
              <a:gd name="connsiteX233" fmla="*/ 7968 w 9792"/>
              <a:gd name="connsiteY233" fmla="*/ 1528 h 9985"/>
              <a:gd name="connsiteX234" fmla="*/ 7954 w 9792"/>
              <a:gd name="connsiteY234" fmla="*/ 1372 h 9985"/>
              <a:gd name="connsiteX235" fmla="*/ 7943 w 9792"/>
              <a:gd name="connsiteY235" fmla="*/ 1293 h 9985"/>
              <a:gd name="connsiteX236" fmla="*/ 7926 w 9792"/>
              <a:gd name="connsiteY236" fmla="*/ 1188 h 9985"/>
              <a:gd name="connsiteX237" fmla="*/ 7904 w 9792"/>
              <a:gd name="connsiteY237" fmla="*/ 1013 h 9985"/>
              <a:gd name="connsiteX238" fmla="*/ 7895 w 9792"/>
              <a:gd name="connsiteY238" fmla="*/ 894 h 9985"/>
              <a:gd name="connsiteX239" fmla="*/ 7897 w 9792"/>
              <a:gd name="connsiteY239" fmla="*/ 779 h 9985"/>
              <a:gd name="connsiteX240" fmla="*/ 7914 w 9792"/>
              <a:gd name="connsiteY240" fmla="*/ 670 h 9985"/>
              <a:gd name="connsiteX241" fmla="*/ 7940 w 9792"/>
              <a:gd name="connsiteY241" fmla="*/ 598 h 9985"/>
              <a:gd name="connsiteX242" fmla="*/ 7963 w 9792"/>
              <a:gd name="connsiteY242" fmla="*/ 553 h 9985"/>
              <a:gd name="connsiteX243" fmla="*/ 7992 w 9792"/>
              <a:gd name="connsiteY243" fmla="*/ 515 h 9985"/>
              <a:gd name="connsiteX244" fmla="*/ 8027 w 9792"/>
              <a:gd name="connsiteY244" fmla="*/ 481 h 9985"/>
              <a:gd name="connsiteX245" fmla="*/ 8046 w 9792"/>
              <a:gd name="connsiteY245" fmla="*/ 467 h 9985"/>
              <a:gd name="connsiteX246" fmla="*/ 8079 w 9792"/>
              <a:gd name="connsiteY246" fmla="*/ 447 h 9985"/>
              <a:gd name="connsiteX247" fmla="*/ 8143 w 9792"/>
              <a:gd name="connsiteY247" fmla="*/ 433 h 9985"/>
              <a:gd name="connsiteX248" fmla="*/ 8206 w 9792"/>
              <a:gd name="connsiteY248" fmla="*/ 442 h 9985"/>
              <a:gd name="connsiteX249" fmla="*/ 8270 w 9792"/>
              <a:gd name="connsiteY249" fmla="*/ 474 h 9985"/>
              <a:gd name="connsiteX250" fmla="*/ 8332 w 9792"/>
              <a:gd name="connsiteY250" fmla="*/ 520 h 9985"/>
              <a:gd name="connsiteX251" fmla="*/ 8388 w 9792"/>
              <a:gd name="connsiteY251" fmla="*/ 580 h 9985"/>
              <a:gd name="connsiteX252" fmla="*/ 8439 w 9792"/>
              <a:gd name="connsiteY252" fmla="*/ 648 h 9985"/>
              <a:gd name="connsiteX253" fmla="*/ 8482 w 9792"/>
              <a:gd name="connsiteY253" fmla="*/ 719 h 9985"/>
              <a:gd name="connsiteX254" fmla="*/ 8501 w 9792"/>
              <a:gd name="connsiteY254" fmla="*/ 755 h 9985"/>
              <a:gd name="connsiteX255" fmla="*/ 8579 w 9792"/>
              <a:gd name="connsiteY255" fmla="*/ 925 h 9985"/>
              <a:gd name="connsiteX256" fmla="*/ 8709 w 9792"/>
              <a:gd name="connsiteY256" fmla="*/ 1205 h 9985"/>
              <a:gd name="connsiteX257" fmla="*/ 8778 w 9792"/>
              <a:gd name="connsiteY257" fmla="*/ 1328 h 9985"/>
              <a:gd name="connsiteX258" fmla="*/ 8828 w 9792"/>
              <a:gd name="connsiteY258" fmla="*/ 1402 h 9985"/>
              <a:gd name="connsiteX259" fmla="*/ 8879 w 9792"/>
              <a:gd name="connsiteY259" fmla="*/ 1466 h 9985"/>
              <a:gd name="connsiteX260" fmla="*/ 8932 w 9792"/>
              <a:gd name="connsiteY260" fmla="*/ 1513 h 9985"/>
              <a:gd name="connsiteX261" fmla="*/ 8989 w 9792"/>
              <a:gd name="connsiteY261" fmla="*/ 1545 h 9985"/>
              <a:gd name="connsiteX262" fmla="*/ 9047 w 9792"/>
              <a:gd name="connsiteY262" fmla="*/ 1558 h 9985"/>
              <a:gd name="connsiteX263" fmla="*/ 9108 w 9792"/>
              <a:gd name="connsiteY263" fmla="*/ 1550 h 9985"/>
              <a:gd name="connsiteX264" fmla="*/ 9172 w 9792"/>
              <a:gd name="connsiteY264" fmla="*/ 1518 h 9985"/>
              <a:gd name="connsiteX265" fmla="*/ 9240 w 9792"/>
              <a:gd name="connsiteY265" fmla="*/ 1460 h 9985"/>
              <a:gd name="connsiteX266" fmla="*/ 9311 w 9792"/>
              <a:gd name="connsiteY266" fmla="*/ 1370 h 9985"/>
              <a:gd name="connsiteX267" fmla="*/ 9348 w 9792"/>
              <a:gd name="connsiteY267" fmla="*/ 1313 h 9985"/>
              <a:gd name="connsiteX268" fmla="*/ 9384 w 9792"/>
              <a:gd name="connsiteY268" fmla="*/ 1250 h 9985"/>
              <a:gd name="connsiteX269" fmla="*/ 9446 w 9792"/>
              <a:gd name="connsiteY269" fmla="*/ 1114 h 9985"/>
              <a:gd name="connsiteX270" fmla="*/ 9498 w 9792"/>
              <a:gd name="connsiteY270" fmla="*/ 965 h 9985"/>
              <a:gd name="connsiteX271" fmla="*/ 9542 w 9792"/>
              <a:gd name="connsiteY271" fmla="*/ 811 h 9985"/>
              <a:gd name="connsiteX272" fmla="*/ 9562 w 9792"/>
              <a:gd name="connsiteY272" fmla="*/ 734 h 9985"/>
              <a:gd name="connsiteX273" fmla="*/ 9609 w 9792"/>
              <a:gd name="connsiteY273" fmla="*/ 547 h 9985"/>
              <a:gd name="connsiteX274" fmla="*/ 9689 w 9792"/>
              <a:gd name="connsiteY274" fmla="*/ 261 h 9985"/>
              <a:gd name="connsiteX275" fmla="*/ 9754 w 9792"/>
              <a:gd name="connsiteY275" fmla="*/ 83 h 9985"/>
              <a:gd name="connsiteX276" fmla="*/ 9792 w 9792"/>
              <a:gd name="connsiteY276" fmla="*/ 0 h 9985"/>
              <a:gd name="connsiteX0" fmla="*/ 0 w 9854"/>
              <a:gd name="connsiteY0" fmla="*/ 9972 h 9972"/>
              <a:gd name="connsiteX1" fmla="*/ 148 w 9854"/>
              <a:gd name="connsiteY1" fmla="*/ 9928 h 9972"/>
              <a:gd name="connsiteX2" fmla="*/ 297 w 9854"/>
              <a:gd name="connsiteY2" fmla="*/ 9870 h 9972"/>
              <a:gd name="connsiteX3" fmla="*/ 445 w 9854"/>
              <a:gd name="connsiteY3" fmla="*/ 9801 h 9972"/>
              <a:gd name="connsiteX4" fmla="*/ 590 w 9854"/>
              <a:gd name="connsiteY4" fmla="*/ 9717 h 9972"/>
              <a:gd name="connsiteX5" fmla="*/ 731 w 9854"/>
              <a:gd name="connsiteY5" fmla="*/ 9616 h 9972"/>
              <a:gd name="connsiteX6" fmla="*/ 867 w 9854"/>
              <a:gd name="connsiteY6" fmla="*/ 9504 h 9972"/>
              <a:gd name="connsiteX7" fmla="*/ 995 w 9854"/>
              <a:gd name="connsiteY7" fmla="*/ 9380 h 9972"/>
              <a:gd name="connsiteX8" fmla="*/ 1115 w 9854"/>
              <a:gd name="connsiteY8" fmla="*/ 9240 h 9972"/>
              <a:gd name="connsiteX9" fmla="*/ 1225 w 9854"/>
              <a:gd name="connsiteY9" fmla="*/ 9087 h 9972"/>
              <a:gd name="connsiteX10" fmla="*/ 1323 w 9854"/>
              <a:gd name="connsiteY10" fmla="*/ 8922 h 9972"/>
              <a:gd name="connsiteX11" fmla="*/ 1408 w 9854"/>
              <a:gd name="connsiteY11" fmla="*/ 8741 h 9972"/>
              <a:gd name="connsiteX12" fmla="*/ 1479 w 9854"/>
              <a:gd name="connsiteY12" fmla="*/ 8550 h 9972"/>
              <a:gd name="connsiteX13" fmla="*/ 1533 w 9854"/>
              <a:gd name="connsiteY13" fmla="*/ 8343 h 9972"/>
              <a:gd name="connsiteX14" fmla="*/ 1553 w 9854"/>
              <a:gd name="connsiteY14" fmla="*/ 8235 h 9972"/>
              <a:gd name="connsiteX15" fmla="*/ 1567 w 9854"/>
              <a:gd name="connsiteY15" fmla="*/ 8146 h 9972"/>
              <a:gd name="connsiteX16" fmla="*/ 1582 w 9854"/>
              <a:gd name="connsiteY16" fmla="*/ 7967 h 9972"/>
              <a:gd name="connsiteX17" fmla="*/ 1584 w 9854"/>
              <a:gd name="connsiteY17" fmla="*/ 7789 h 9972"/>
              <a:gd name="connsiteX18" fmla="*/ 1569 w 9854"/>
              <a:gd name="connsiteY18" fmla="*/ 7613 h 9972"/>
              <a:gd name="connsiteX19" fmla="*/ 1539 w 9854"/>
              <a:gd name="connsiteY19" fmla="*/ 7441 h 9972"/>
              <a:gd name="connsiteX20" fmla="*/ 1493 w 9854"/>
              <a:gd name="connsiteY20" fmla="*/ 7277 h 9972"/>
              <a:gd name="connsiteX21" fmla="*/ 1433 w 9854"/>
              <a:gd name="connsiteY21" fmla="*/ 7123 h 9972"/>
              <a:gd name="connsiteX22" fmla="*/ 1353 w 9854"/>
              <a:gd name="connsiteY22" fmla="*/ 6979 h 9972"/>
              <a:gd name="connsiteX23" fmla="*/ 1307 w 9854"/>
              <a:gd name="connsiteY23" fmla="*/ 6912 h 9972"/>
              <a:gd name="connsiteX24" fmla="*/ 1277 w 9854"/>
              <a:gd name="connsiteY24" fmla="*/ 6874 h 9972"/>
              <a:gd name="connsiteX25" fmla="*/ 1215 w 9854"/>
              <a:gd name="connsiteY25" fmla="*/ 6812 h 9972"/>
              <a:gd name="connsiteX26" fmla="*/ 1155 w 9854"/>
              <a:gd name="connsiteY26" fmla="*/ 6767 h 9972"/>
              <a:gd name="connsiteX27" fmla="*/ 1096 w 9854"/>
              <a:gd name="connsiteY27" fmla="*/ 6740 h 9972"/>
              <a:gd name="connsiteX28" fmla="*/ 1039 w 9854"/>
              <a:gd name="connsiteY28" fmla="*/ 6729 h 9972"/>
              <a:gd name="connsiteX29" fmla="*/ 982 w 9854"/>
              <a:gd name="connsiteY29" fmla="*/ 6734 h 9972"/>
              <a:gd name="connsiteX30" fmla="*/ 929 w 9854"/>
              <a:gd name="connsiteY30" fmla="*/ 6753 h 9972"/>
              <a:gd name="connsiteX31" fmla="*/ 881 w 9854"/>
              <a:gd name="connsiteY31" fmla="*/ 6785 h 9972"/>
              <a:gd name="connsiteX32" fmla="*/ 837 w 9854"/>
              <a:gd name="connsiteY32" fmla="*/ 6830 h 9972"/>
              <a:gd name="connsiteX33" fmla="*/ 798 w 9854"/>
              <a:gd name="connsiteY33" fmla="*/ 6888 h 9972"/>
              <a:gd name="connsiteX34" fmla="*/ 765 w 9854"/>
              <a:gd name="connsiteY34" fmla="*/ 6956 h 9972"/>
              <a:gd name="connsiteX35" fmla="*/ 738 w 9854"/>
              <a:gd name="connsiteY35" fmla="*/ 7035 h 9972"/>
              <a:gd name="connsiteX36" fmla="*/ 719 w 9854"/>
              <a:gd name="connsiteY36" fmla="*/ 7123 h 9972"/>
              <a:gd name="connsiteX37" fmla="*/ 708 w 9854"/>
              <a:gd name="connsiteY37" fmla="*/ 7216 h 9972"/>
              <a:gd name="connsiteX38" fmla="*/ 705 w 9854"/>
              <a:gd name="connsiteY38" fmla="*/ 7319 h 9972"/>
              <a:gd name="connsiteX39" fmla="*/ 711 w 9854"/>
              <a:gd name="connsiteY39" fmla="*/ 7426 h 9972"/>
              <a:gd name="connsiteX40" fmla="*/ 717 w 9854"/>
              <a:gd name="connsiteY40" fmla="*/ 7482 h 9972"/>
              <a:gd name="connsiteX41" fmla="*/ 732 w 9854"/>
              <a:gd name="connsiteY41" fmla="*/ 7576 h 9972"/>
              <a:gd name="connsiteX42" fmla="*/ 775 w 9854"/>
              <a:gd name="connsiteY42" fmla="*/ 7757 h 9972"/>
              <a:gd name="connsiteX43" fmla="*/ 831 w 9854"/>
              <a:gd name="connsiteY43" fmla="*/ 7930 h 9972"/>
              <a:gd name="connsiteX44" fmla="*/ 900 w 9854"/>
              <a:gd name="connsiteY44" fmla="*/ 8096 h 9972"/>
              <a:gd name="connsiteX45" fmla="*/ 982 w 9854"/>
              <a:gd name="connsiteY45" fmla="*/ 8253 h 9972"/>
              <a:gd name="connsiteX46" fmla="*/ 1073 w 9854"/>
              <a:gd name="connsiteY46" fmla="*/ 8401 h 9972"/>
              <a:gd name="connsiteX47" fmla="*/ 1172 w 9854"/>
              <a:gd name="connsiteY47" fmla="*/ 8539 h 9972"/>
              <a:gd name="connsiteX48" fmla="*/ 1281 w 9854"/>
              <a:gd name="connsiteY48" fmla="*/ 8667 h 9972"/>
              <a:gd name="connsiteX49" fmla="*/ 1395 w 9854"/>
              <a:gd name="connsiteY49" fmla="*/ 8784 h 9972"/>
              <a:gd name="connsiteX50" fmla="*/ 1516 w 9854"/>
              <a:gd name="connsiteY50" fmla="*/ 8889 h 9972"/>
              <a:gd name="connsiteX51" fmla="*/ 1638 w 9854"/>
              <a:gd name="connsiteY51" fmla="*/ 8979 h 9972"/>
              <a:gd name="connsiteX52" fmla="*/ 1764 w 9854"/>
              <a:gd name="connsiteY52" fmla="*/ 9059 h 9972"/>
              <a:gd name="connsiteX53" fmla="*/ 1889 w 9854"/>
              <a:gd name="connsiteY53" fmla="*/ 9124 h 9972"/>
              <a:gd name="connsiteX54" fmla="*/ 2016 w 9854"/>
              <a:gd name="connsiteY54" fmla="*/ 9174 h 9972"/>
              <a:gd name="connsiteX55" fmla="*/ 2142 w 9854"/>
              <a:gd name="connsiteY55" fmla="*/ 9208 h 9972"/>
              <a:gd name="connsiteX56" fmla="*/ 2264 w 9854"/>
              <a:gd name="connsiteY56" fmla="*/ 9229 h 9972"/>
              <a:gd name="connsiteX57" fmla="*/ 2324 w 9854"/>
              <a:gd name="connsiteY57" fmla="*/ 9230 h 9972"/>
              <a:gd name="connsiteX58" fmla="*/ 2392 w 9854"/>
              <a:gd name="connsiteY58" fmla="*/ 9229 h 9972"/>
              <a:gd name="connsiteX59" fmla="*/ 2527 w 9854"/>
              <a:gd name="connsiteY59" fmla="*/ 9207 h 9972"/>
              <a:gd name="connsiteX60" fmla="*/ 2653 w 9854"/>
              <a:gd name="connsiteY60" fmla="*/ 9159 h 9972"/>
              <a:gd name="connsiteX61" fmla="*/ 2775 w 9854"/>
              <a:gd name="connsiteY61" fmla="*/ 9087 h 9972"/>
              <a:gd name="connsiteX62" fmla="*/ 2885 w 9854"/>
              <a:gd name="connsiteY62" fmla="*/ 8991 h 9972"/>
              <a:gd name="connsiteX63" fmla="*/ 2984 w 9854"/>
              <a:gd name="connsiteY63" fmla="*/ 8868 h 9972"/>
              <a:gd name="connsiteX64" fmla="*/ 3048 w 9854"/>
              <a:gd name="connsiteY64" fmla="*/ 8761 h 9972"/>
              <a:gd name="connsiteX65" fmla="*/ 3086 w 9854"/>
              <a:gd name="connsiteY65" fmla="*/ 8682 h 9972"/>
              <a:gd name="connsiteX66" fmla="*/ 3120 w 9854"/>
              <a:gd name="connsiteY66" fmla="*/ 8596 h 9972"/>
              <a:gd name="connsiteX67" fmla="*/ 3151 w 9854"/>
              <a:gd name="connsiteY67" fmla="*/ 8504 h 9972"/>
              <a:gd name="connsiteX68" fmla="*/ 3163 w 9854"/>
              <a:gd name="connsiteY68" fmla="*/ 8455 h 9972"/>
              <a:gd name="connsiteX69" fmla="*/ 3181 w 9854"/>
              <a:gd name="connsiteY69" fmla="*/ 8378 h 9972"/>
              <a:gd name="connsiteX70" fmla="*/ 3207 w 9854"/>
              <a:gd name="connsiteY70" fmla="*/ 8226 h 9972"/>
              <a:gd name="connsiteX71" fmla="*/ 3221 w 9854"/>
              <a:gd name="connsiteY71" fmla="*/ 8083 h 9972"/>
              <a:gd name="connsiteX72" fmla="*/ 3224 w 9854"/>
              <a:gd name="connsiteY72" fmla="*/ 7944 h 9972"/>
              <a:gd name="connsiteX73" fmla="*/ 3217 w 9854"/>
              <a:gd name="connsiteY73" fmla="*/ 7811 h 9972"/>
              <a:gd name="connsiteX74" fmla="*/ 3201 w 9854"/>
              <a:gd name="connsiteY74" fmla="*/ 7682 h 9972"/>
              <a:gd name="connsiteX75" fmla="*/ 3176 w 9854"/>
              <a:gd name="connsiteY75" fmla="*/ 7555 h 9972"/>
              <a:gd name="connsiteX76" fmla="*/ 3143 w 9854"/>
              <a:gd name="connsiteY76" fmla="*/ 7431 h 9972"/>
              <a:gd name="connsiteX77" fmla="*/ 3084 w 9854"/>
              <a:gd name="connsiteY77" fmla="*/ 7251 h 9972"/>
              <a:gd name="connsiteX78" fmla="*/ 2989 w 9854"/>
              <a:gd name="connsiteY78" fmla="*/ 7014 h 9972"/>
              <a:gd name="connsiteX79" fmla="*/ 2827 w 9854"/>
              <a:gd name="connsiteY79" fmla="*/ 6661 h 9972"/>
              <a:gd name="connsiteX80" fmla="*/ 2717 w 9854"/>
              <a:gd name="connsiteY80" fmla="*/ 6417 h 9972"/>
              <a:gd name="connsiteX81" fmla="*/ 2565 w 9854"/>
              <a:gd name="connsiteY81" fmla="*/ 6085 h 9972"/>
              <a:gd name="connsiteX82" fmla="*/ 2286 w 9854"/>
              <a:gd name="connsiteY82" fmla="*/ 5480 h 9972"/>
              <a:gd name="connsiteX83" fmla="*/ 2149 w 9854"/>
              <a:gd name="connsiteY83" fmla="*/ 5151 h 9972"/>
              <a:gd name="connsiteX84" fmla="*/ 2063 w 9854"/>
              <a:gd name="connsiteY84" fmla="*/ 4926 h 9972"/>
              <a:gd name="connsiteX85" fmla="*/ 1986 w 9854"/>
              <a:gd name="connsiteY85" fmla="*/ 4698 h 9972"/>
              <a:gd name="connsiteX86" fmla="*/ 1921 w 9854"/>
              <a:gd name="connsiteY86" fmla="*/ 4470 h 9972"/>
              <a:gd name="connsiteX87" fmla="*/ 1868 w 9854"/>
              <a:gd name="connsiteY87" fmla="*/ 4239 h 9972"/>
              <a:gd name="connsiteX88" fmla="*/ 1832 w 9854"/>
              <a:gd name="connsiteY88" fmla="*/ 4012 h 9972"/>
              <a:gd name="connsiteX89" fmla="*/ 1815 w 9854"/>
              <a:gd name="connsiteY89" fmla="*/ 3789 h 9972"/>
              <a:gd name="connsiteX90" fmla="*/ 1818 w 9854"/>
              <a:gd name="connsiteY90" fmla="*/ 3625 h 9972"/>
              <a:gd name="connsiteX91" fmla="*/ 1826 w 9854"/>
              <a:gd name="connsiteY91" fmla="*/ 3518 h 9972"/>
              <a:gd name="connsiteX92" fmla="*/ 1841 w 9854"/>
              <a:gd name="connsiteY92" fmla="*/ 3412 h 9972"/>
              <a:gd name="connsiteX93" fmla="*/ 1863 w 9854"/>
              <a:gd name="connsiteY93" fmla="*/ 3309 h 9972"/>
              <a:gd name="connsiteX94" fmla="*/ 1890 w 9854"/>
              <a:gd name="connsiteY94" fmla="*/ 3208 h 9972"/>
              <a:gd name="connsiteX95" fmla="*/ 1927 w 9854"/>
              <a:gd name="connsiteY95" fmla="*/ 3109 h 9972"/>
              <a:gd name="connsiteX96" fmla="*/ 1948 w 9854"/>
              <a:gd name="connsiteY96" fmla="*/ 3062 h 9972"/>
              <a:gd name="connsiteX97" fmla="*/ 1980 w 9854"/>
              <a:gd name="connsiteY97" fmla="*/ 2994 h 9972"/>
              <a:gd name="connsiteX98" fmla="*/ 2051 w 9854"/>
              <a:gd name="connsiteY98" fmla="*/ 2878 h 9972"/>
              <a:gd name="connsiteX99" fmla="*/ 2132 w 9854"/>
              <a:gd name="connsiteY99" fmla="*/ 2778 h 9972"/>
              <a:gd name="connsiteX100" fmla="*/ 2221 w 9854"/>
              <a:gd name="connsiteY100" fmla="*/ 2694 h 9972"/>
              <a:gd name="connsiteX101" fmla="*/ 2317 w 9854"/>
              <a:gd name="connsiteY101" fmla="*/ 2625 h 9972"/>
              <a:gd name="connsiteX102" fmla="*/ 2420 w 9854"/>
              <a:gd name="connsiteY102" fmla="*/ 2570 h 9972"/>
              <a:gd name="connsiteX103" fmla="*/ 2527 w 9854"/>
              <a:gd name="connsiteY103" fmla="*/ 2530 h 9972"/>
              <a:gd name="connsiteX104" fmla="*/ 2637 w 9854"/>
              <a:gd name="connsiteY104" fmla="*/ 2502 h 9972"/>
              <a:gd name="connsiteX105" fmla="*/ 2749 w 9854"/>
              <a:gd name="connsiteY105" fmla="*/ 2486 h 9972"/>
              <a:gd name="connsiteX106" fmla="*/ 2864 w 9854"/>
              <a:gd name="connsiteY106" fmla="*/ 2481 h 9972"/>
              <a:gd name="connsiteX107" fmla="*/ 2978 w 9854"/>
              <a:gd name="connsiteY107" fmla="*/ 2487 h 9972"/>
              <a:gd name="connsiteX108" fmla="*/ 3090 w 9854"/>
              <a:gd name="connsiteY108" fmla="*/ 2504 h 9972"/>
              <a:gd name="connsiteX109" fmla="*/ 3201 w 9854"/>
              <a:gd name="connsiteY109" fmla="*/ 2530 h 9972"/>
              <a:gd name="connsiteX110" fmla="*/ 3308 w 9854"/>
              <a:gd name="connsiteY110" fmla="*/ 2564 h 9972"/>
              <a:gd name="connsiteX111" fmla="*/ 3410 w 9854"/>
              <a:gd name="connsiteY111" fmla="*/ 2604 h 9972"/>
              <a:gd name="connsiteX112" fmla="*/ 3506 w 9854"/>
              <a:gd name="connsiteY112" fmla="*/ 2654 h 9972"/>
              <a:gd name="connsiteX113" fmla="*/ 3552 w 9854"/>
              <a:gd name="connsiteY113" fmla="*/ 2681 h 9972"/>
              <a:gd name="connsiteX114" fmla="*/ 3605 w 9854"/>
              <a:gd name="connsiteY114" fmla="*/ 2714 h 9972"/>
              <a:gd name="connsiteX115" fmla="*/ 3707 w 9854"/>
              <a:gd name="connsiteY115" fmla="*/ 2788 h 9972"/>
              <a:gd name="connsiteX116" fmla="*/ 3806 w 9854"/>
              <a:gd name="connsiteY116" fmla="*/ 2870 h 9972"/>
              <a:gd name="connsiteX117" fmla="*/ 3903 w 9854"/>
              <a:gd name="connsiteY117" fmla="*/ 2959 h 9972"/>
              <a:gd name="connsiteX118" fmla="*/ 4043 w 9854"/>
              <a:gd name="connsiteY118" fmla="*/ 3105 h 9972"/>
              <a:gd name="connsiteX119" fmla="*/ 4219 w 9854"/>
              <a:gd name="connsiteY119" fmla="*/ 3324 h 9972"/>
              <a:gd name="connsiteX120" fmla="*/ 4380 w 9854"/>
              <a:gd name="connsiteY120" fmla="*/ 3567 h 9972"/>
              <a:gd name="connsiteX121" fmla="*/ 4525 w 9854"/>
              <a:gd name="connsiteY121" fmla="*/ 3829 h 9972"/>
              <a:gd name="connsiteX122" fmla="*/ 4657 w 9854"/>
              <a:gd name="connsiteY122" fmla="*/ 4107 h 9972"/>
              <a:gd name="connsiteX123" fmla="*/ 4769 w 9854"/>
              <a:gd name="connsiteY123" fmla="*/ 4398 h 9972"/>
              <a:gd name="connsiteX124" fmla="*/ 4818 w 9854"/>
              <a:gd name="connsiteY124" fmla="*/ 4549 h 9972"/>
              <a:gd name="connsiteX125" fmla="*/ 4853 w 9854"/>
              <a:gd name="connsiteY125" fmla="*/ 4660 h 9972"/>
              <a:gd name="connsiteX126" fmla="*/ 4912 w 9854"/>
              <a:gd name="connsiteY126" fmla="*/ 4888 h 9972"/>
              <a:gd name="connsiteX127" fmla="*/ 4961 w 9854"/>
              <a:gd name="connsiteY127" fmla="*/ 5120 h 9972"/>
              <a:gd name="connsiteX128" fmla="*/ 5003 w 9854"/>
              <a:gd name="connsiteY128" fmla="*/ 5354 h 9972"/>
              <a:gd name="connsiteX129" fmla="*/ 5057 w 9854"/>
              <a:gd name="connsiteY129" fmla="*/ 5709 h 9972"/>
              <a:gd name="connsiteX130" fmla="*/ 5123 w 9854"/>
              <a:gd name="connsiteY130" fmla="*/ 6184 h 9972"/>
              <a:gd name="connsiteX131" fmla="*/ 5177 w 9854"/>
              <a:gd name="connsiteY131" fmla="*/ 6534 h 9972"/>
              <a:gd name="connsiteX132" fmla="*/ 5219 w 9854"/>
              <a:gd name="connsiteY132" fmla="*/ 6765 h 9972"/>
              <a:gd name="connsiteX133" fmla="*/ 5268 w 9854"/>
              <a:gd name="connsiteY133" fmla="*/ 6990 h 9972"/>
              <a:gd name="connsiteX134" fmla="*/ 5326 w 9854"/>
              <a:gd name="connsiteY134" fmla="*/ 7213 h 9972"/>
              <a:gd name="connsiteX135" fmla="*/ 5396 w 9854"/>
              <a:gd name="connsiteY135" fmla="*/ 7430 h 9972"/>
              <a:gd name="connsiteX136" fmla="*/ 5480 w 9854"/>
              <a:gd name="connsiteY136" fmla="*/ 7638 h 9972"/>
              <a:gd name="connsiteX137" fmla="*/ 5579 w 9854"/>
              <a:gd name="connsiteY137" fmla="*/ 7840 h 9972"/>
              <a:gd name="connsiteX138" fmla="*/ 5696 w 9854"/>
              <a:gd name="connsiteY138" fmla="*/ 8031 h 9972"/>
              <a:gd name="connsiteX139" fmla="*/ 5762 w 9854"/>
              <a:gd name="connsiteY139" fmla="*/ 8123 h 9972"/>
              <a:gd name="connsiteX140" fmla="*/ 5790 w 9854"/>
              <a:gd name="connsiteY140" fmla="*/ 8162 h 9972"/>
              <a:gd name="connsiteX141" fmla="*/ 5852 w 9854"/>
              <a:gd name="connsiteY141" fmla="*/ 8231 h 9972"/>
              <a:gd name="connsiteX142" fmla="*/ 5913 w 9854"/>
              <a:gd name="connsiteY142" fmla="*/ 8290 h 9972"/>
              <a:gd name="connsiteX143" fmla="*/ 5976 w 9854"/>
              <a:gd name="connsiteY143" fmla="*/ 8342 h 9972"/>
              <a:gd name="connsiteX144" fmla="*/ 6039 w 9854"/>
              <a:gd name="connsiteY144" fmla="*/ 8381 h 9972"/>
              <a:gd name="connsiteX145" fmla="*/ 6104 w 9854"/>
              <a:gd name="connsiteY145" fmla="*/ 8411 h 9972"/>
              <a:gd name="connsiteX146" fmla="*/ 6168 w 9854"/>
              <a:gd name="connsiteY146" fmla="*/ 8432 h 9972"/>
              <a:gd name="connsiteX147" fmla="*/ 6234 w 9854"/>
              <a:gd name="connsiteY147" fmla="*/ 8444 h 9972"/>
              <a:gd name="connsiteX148" fmla="*/ 6299 w 9854"/>
              <a:gd name="connsiteY148" fmla="*/ 8444 h 9972"/>
              <a:gd name="connsiteX149" fmla="*/ 6364 w 9854"/>
              <a:gd name="connsiteY149" fmla="*/ 8436 h 9972"/>
              <a:gd name="connsiteX150" fmla="*/ 6429 w 9854"/>
              <a:gd name="connsiteY150" fmla="*/ 8417 h 9972"/>
              <a:gd name="connsiteX151" fmla="*/ 6494 w 9854"/>
              <a:gd name="connsiteY151" fmla="*/ 8389 h 9972"/>
              <a:gd name="connsiteX152" fmla="*/ 6559 w 9854"/>
              <a:gd name="connsiteY152" fmla="*/ 8353 h 9972"/>
              <a:gd name="connsiteX153" fmla="*/ 6622 w 9854"/>
              <a:gd name="connsiteY153" fmla="*/ 8304 h 9972"/>
              <a:gd name="connsiteX154" fmla="*/ 6685 w 9854"/>
              <a:gd name="connsiteY154" fmla="*/ 8247 h 9972"/>
              <a:gd name="connsiteX155" fmla="*/ 6747 w 9854"/>
              <a:gd name="connsiteY155" fmla="*/ 8180 h 9972"/>
              <a:gd name="connsiteX156" fmla="*/ 6778 w 9854"/>
              <a:gd name="connsiteY156" fmla="*/ 8142 h 9972"/>
              <a:gd name="connsiteX157" fmla="*/ 6805 w 9854"/>
              <a:gd name="connsiteY157" fmla="*/ 8106 h 9972"/>
              <a:gd name="connsiteX158" fmla="*/ 6854 w 9854"/>
              <a:gd name="connsiteY158" fmla="*/ 8034 h 9972"/>
              <a:gd name="connsiteX159" fmla="*/ 6895 w 9854"/>
              <a:gd name="connsiteY159" fmla="*/ 7956 h 9972"/>
              <a:gd name="connsiteX160" fmla="*/ 6931 w 9854"/>
              <a:gd name="connsiteY160" fmla="*/ 7874 h 9972"/>
              <a:gd name="connsiteX161" fmla="*/ 6975 w 9854"/>
              <a:gd name="connsiteY161" fmla="*/ 7749 h 9972"/>
              <a:gd name="connsiteX162" fmla="*/ 7018 w 9854"/>
              <a:gd name="connsiteY162" fmla="*/ 7571 h 9972"/>
              <a:gd name="connsiteX163" fmla="*/ 7047 w 9854"/>
              <a:gd name="connsiteY163" fmla="*/ 7386 h 9972"/>
              <a:gd name="connsiteX164" fmla="*/ 7063 w 9854"/>
              <a:gd name="connsiteY164" fmla="*/ 7195 h 9972"/>
              <a:gd name="connsiteX165" fmla="*/ 7078 w 9854"/>
              <a:gd name="connsiteY165" fmla="*/ 6901 h 9972"/>
              <a:gd name="connsiteX166" fmla="*/ 7086 w 9854"/>
              <a:gd name="connsiteY166" fmla="*/ 6706 h 9972"/>
              <a:gd name="connsiteX167" fmla="*/ 7098 w 9854"/>
              <a:gd name="connsiteY167" fmla="*/ 6442 h 9972"/>
              <a:gd name="connsiteX168" fmla="*/ 7110 w 9854"/>
              <a:gd name="connsiteY168" fmla="*/ 5912 h 9972"/>
              <a:gd name="connsiteX169" fmla="*/ 7110 w 9854"/>
              <a:gd name="connsiteY169" fmla="*/ 5381 h 9972"/>
              <a:gd name="connsiteX170" fmla="*/ 7101 w 9854"/>
              <a:gd name="connsiteY170" fmla="*/ 4851 h 9972"/>
              <a:gd name="connsiteX171" fmla="*/ 7092 w 9854"/>
              <a:gd name="connsiteY171" fmla="*/ 4587 h 9972"/>
              <a:gd name="connsiteX172" fmla="*/ 7089 w 9854"/>
              <a:gd name="connsiteY172" fmla="*/ 4525 h 9972"/>
              <a:gd name="connsiteX173" fmla="*/ 7077 w 9854"/>
              <a:gd name="connsiteY173" fmla="*/ 4398 h 9972"/>
              <a:gd name="connsiteX174" fmla="*/ 7059 w 9854"/>
              <a:gd name="connsiteY174" fmla="*/ 4274 h 9972"/>
              <a:gd name="connsiteX175" fmla="*/ 7033 w 9854"/>
              <a:gd name="connsiteY175" fmla="*/ 4155 h 9972"/>
              <a:gd name="connsiteX176" fmla="*/ 7004 w 9854"/>
              <a:gd name="connsiteY176" fmla="*/ 4038 h 9972"/>
              <a:gd name="connsiteX177" fmla="*/ 6967 w 9854"/>
              <a:gd name="connsiteY177" fmla="*/ 3927 h 9972"/>
              <a:gd name="connsiteX178" fmla="*/ 6923 w 9854"/>
              <a:gd name="connsiteY178" fmla="*/ 3819 h 9972"/>
              <a:gd name="connsiteX179" fmla="*/ 6875 w 9854"/>
              <a:gd name="connsiteY179" fmla="*/ 3718 h 9972"/>
              <a:gd name="connsiteX180" fmla="*/ 6820 w 9854"/>
              <a:gd name="connsiteY180" fmla="*/ 3625 h 9972"/>
              <a:gd name="connsiteX181" fmla="*/ 6761 w 9854"/>
              <a:gd name="connsiteY181" fmla="*/ 3538 h 9972"/>
              <a:gd name="connsiteX182" fmla="*/ 6696 w 9854"/>
              <a:gd name="connsiteY182" fmla="*/ 3462 h 9972"/>
              <a:gd name="connsiteX183" fmla="*/ 6626 w 9854"/>
              <a:gd name="connsiteY183" fmla="*/ 3393 h 9972"/>
              <a:gd name="connsiteX184" fmla="*/ 6552 w 9854"/>
              <a:gd name="connsiteY184" fmla="*/ 3336 h 9972"/>
              <a:gd name="connsiteX185" fmla="*/ 6472 w 9854"/>
              <a:gd name="connsiteY185" fmla="*/ 3287 h 9972"/>
              <a:gd name="connsiteX186" fmla="*/ 6388 w 9854"/>
              <a:gd name="connsiteY186" fmla="*/ 3253 h 9972"/>
              <a:gd name="connsiteX187" fmla="*/ 6300 w 9854"/>
              <a:gd name="connsiteY187" fmla="*/ 3230 h 9972"/>
              <a:gd name="connsiteX188" fmla="*/ 6254 w 9854"/>
              <a:gd name="connsiteY188" fmla="*/ 3225 h 9972"/>
              <a:gd name="connsiteX189" fmla="*/ 6230 w 9854"/>
              <a:gd name="connsiteY189" fmla="*/ 3224 h 9972"/>
              <a:gd name="connsiteX190" fmla="*/ 6182 w 9854"/>
              <a:gd name="connsiteY190" fmla="*/ 3229 h 9972"/>
              <a:gd name="connsiteX191" fmla="*/ 6134 w 9854"/>
              <a:gd name="connsiteY191" fmla="*/ 3243 h 9972"/>
              <a:gd name="connsiteX192" fmla="*/ 6088 w 9854"/>
              <a:gd name="connsiteY192" fmla="*/ 3268 h 9972"/>
              <a:gd name="connsiteX193" fmla="*/ 6045 w 9854"/>
              <a:gd name="connsiteY193" fmla="*/ 3301 h 9972"/>
              <a:gd name="connsiteX194" fmla="*/ 6008 w 9854"/>
              <a:gd name="connsiteY194" fmla="*/ 3345 h 9972"/>
              <a:gd name="connsiteX195" fmla="*/ 5977 w 9854"/>
              <a:gd name="connsiteY195" fmla="*/ 3396 h 9972"/>
              <a:gd name="connsiteX196" fmla="*/ 5955 w 9854"/>
              <a:gd name="connsiteY196" fmla="*/ 3454 h 9972"/>
              <a:gd name="connsiteX197" fmla="*/ 5947 w 9854"/>
              <a:gd name="connsiteY197" fmla="*/ 3487 h 9972"/>
              <a:gd name="connsiteX198" fmla="*/ 5943 w 9854"/>
              <a:gd name="connsiteY198" fmla="*/ 3513 h 9972"/>
              <a:gd name="connsiteX199" fmla="*/ 5938 w 9854"/>
              <a:gd name="connsiteY199" fmla="*/ 3564 h 9972"/>
              <a:gd name="connsiteX200" fmla="*/ 5942 w 9854"/>
              <a:gd name="connsiteY200" fmla="*/ 3643 h 9972"/>
              <a:gd name="connsiteX201" fmla="*/ 5962 w 9854"/>
              <a:gd name="connsiteY201" fmla="*/ 3745 h 9972"/>
              <a:gd name="connsiteX202" fmla="*/ 5999 w 9854"/>
              <a:gd name="connsiteY202" fmla="*/ 3838 h 9972"/>
              <a:gd name="connsiteX203" fmla="*/ 6022 w 9854"/>
              <a:gd name="connsiteY203" fmla="*/ 3879 h 9972"/>
              <a:gd name="connsiteX204" fmla="*/ 6067 w 9854"/>
              <a:gd name="connsiteY204" fmla="*/ 3950 h 9972"/>
              <a:gd name="connsiteX205" fmla="*/ 6157 w 9854"/>
              <a:gd name="connsiteY205" fmla="*/ 4068 h 9972"/>
              <a:gd name="connsiteX206" fmla="*/ 6251 w 9854"/>
              <a:gd name="connsiteY206" fmla="*/ 4164 h 9972"/>
              <a:gd name="connsiteX207" fmla="*/ 6347 w 9854"/>
              <a:gd name="connsiteY207" fmla="*/ 4239 h 9972"/>
              <a:gd name="connsiteX208" fmla="*/ 6445 w 9854"/>
              <a:gd name="connsiteY208" fmla="*/ 4290 h 9972"/>
              <a:gd name="connsiteX209" fmla="*/ 6542 w 9854"/>
              <a:gd name="connsiteY209" fmla="*/ 4322 h 9972"/>
              <a:gd name="connsiteX210" fmla="*/ 6641 w 9854"/>
              <a:gd name="connsiteY210" fmla="*/ 4335 h 9972"/>
              <a:gd name="connsiteX211" fmla="*/ 6740 w 9854"/>
              <a:gd name="connsiteY211" fmla="*/ 4325 h 9972"/>
              <a:gd name="connsiteX212" fmla="*/ 6838 w 9854"/>
              <a:gd name="connsiteY212" fmla="*/ 4300 h 9972"/>
              <a:gd name="connsiteX213" fmla="*/ 6936 w 9854"/>
              <a:gd name="connsiteY213" fmla="*/ 4257 h 9972"/>
              <a:gd name="connsiteX214" fmla="*/ 7032 w 9854"/>
              <a:gd name="connsiteY214" fmla="*/ 4200 h 9972"/>
              <a:gd name="connsiteX215" fmla="*/ 7125 w 9854"/>
              <a:gd name="connsiteY215" fmla="*/ 4127 h 9972"/>
              <a:gd name="connsiteX216" fmla="*/ 7216 w 9854"/>
              <a:gd name="connsiteY216" fmla="*/ 4039 h 9972"/>
              <a:gd name="connsiteX217" fmla="*/ 7304 w 9854"/>
              <a:gd name="connsiteY217" fmla="*/ 3940 h 9972"/>
              <a:gd name="connsiteX218" fmla="*/ 7389 w 9854"/>
              <a:gd name="connsiteY218" fmla="*/ 3828 h 9972"/>
              <a:gd name="connsiteX219" fmla="*/ 7467 w 9854"/>
              <a:gd name="connsiteY219" fmla="*/ 3704 h 9972"/>
              <a:gd name="connsiteX220" fmla="*/ 7506 w 9854"/>
              <a:gd name="connsiteY220" fmla="*/ 3637 h 9972"/>
              <a:gd name="connsiteX221" fmla="*/ 7573 w 9854"/>
              <a:gd name="connsiteY221" fmla="*/ 3514 h 9972"/>
              <a:gd name="connsiteX222" fmla="*/ 7695 w 9854"/>
              <a:gd name="connsiteY222" fmla="*/ 3255 h 9972"/>
              <a:gd name="connsiteX223" fmla="*/ 7799 w 9854"/>
              <a:gd name="connsiteY223" fmla="*/ 2977 h 9972"/>
              <a:gd name="connsiteX224" fmla="*/ 7864 w 9854"/>
              <a:gd name="connsiteY224" fmla="*/ 2760 h 9972"/>
              <a:gd name="connsiteX225" fmla="*/ 7902 w 9854"/>
              <a:gd name="connsiteY225" fmla="*/ 2613 h 9972"/>
              <a:gd name="connsiteX226" fmla="*/ 7933 w 9854"/>
              <a:gd name="connsiteY226" fmla="*/ 2463 h 9972"/>
              <a:gd name="connsiteX227" fmla="*/ 7960 w 9854"/>
              <a:gd name="connsiteY227" fmla="*/ 2309 h 9972"/>
              <a:gd name="connsiteX228" fmla="*/ 7980 w 9854"/>
              <a:gd name="connsiteY228" fmla="*/ 2156 h 9972"/>
              <a:gd name="connsiteX229" fmla="*/ 7993 w 9854"/>
              <a:gd name="connsiteY229" fmla="*/ 2000 h 9972"/>
              <a:gd name="connsiteX230" fmla="*/ 8000 w 9854"/>
              <a:gd name="connsiteY230" fmla="*/ 1844 h 9972"/>
              <a:gd name="connsiteX231" fmla="*/ 7998 w 9854"/>
              <a:gd name="connsiteY231" fmla="*/ 1688 h 9972"/>
              <a:gd name="connsiteX232" fmla="*/ 7991 w 9854"/>
              <a:gd name="connsiteY232" fmla="*/ 1530 h 9972"/>
              <a:gd name="connsiteX233" fmla="*/ 7977 w 9854"/>
              <a:gd name="connsiteY233" fmla="*/ 1374 h 9972"/>
              <a:gd name="connsiteX234" fmla="*/ 7966 w 9854"/>
              <a:gd name="connsiteY234" fmla="*/ 1295 h 9972"/>
              <a:gd name="connsiteX235" fmla="*/ 7948 w 9854"/>
              <a:gd name="connsiteY235" fmla="*/ 1190 h 9972"/>
              <a:gd name="connsiteX236" fmla="*/ 7926 w 9854"/>
              <a:gd name="connsiteY236" fmla="*/ 1015 h 9972"/>
              <a:gd name="connsiteX237" fmla="*/ 7917 w 9854"/>
              <a:gd name="connsiteY237" fmla="*/ 895 h 9972"/>
              <a:gd name="connsiteX238" fmla="*/ 7919 w 9854"/>
              <a:gd name="connsiteY238" fmla="*/ 780 h 9972"/>
              <a:gd name="connsiteX239" fmla="*/ 7936 w 9854"/>
              <a:gd name="connsiteY239" fmla="*/ 671 h 9972"/>
              <a:gd name="connsiteX240" fmla="*/ 7963 w 9854"/>
              <a:gd name="connsiteY240" fmla="*/ 599 h 9972"/>
              <a:gd name="connsiteX241" fmla="*/ 7986 w 9854"/>
              <a:gd name="connsiteY241" fmla="*/ 554 h 9972"/>
              <a:gd name="connsiteX242" fmla="*/ 8016 w 9854"/>
              <a:gd name="connsiteY242" fmla="*/ 516 h 9972"/>
              <a:gd name="connsiteX243" fmla="*/ 8052 w 9854"/>
              <a:gd name="connsiteY243" fmla="*/ 482 h 9972"/>
              <a:gd name="connsiteX244" fmla="*/ 8071 w 9854"/>
              <a:gd name="connsiteY244" fmla="*/ 468 h 9972"/>
              <a:gd name="connsiteX245" fmla="*/ 8105 w 9854"/>
              <a:gd name="connsiteY245" fmla="*/ 448 h 9972"/>
              <a:gd name="connsiteX246" fmla="*/ 8170 w 9854"/>
              <a:gd name="connsiteY246" fmla="*/ 434 h 9972"/>
              <a:gd name="connsiteX247" fmla="*/ 8234 w 9854"/>
              <a:gd name="connsiteY247" fmla="*/ 443 h 9972"/>
              <a:gd name="connsiteX248" fmla="*/ 8300 w 9854"/>
              <a:gd name="connsiteY248" fmla="*/ 475 h 9972"/>
              <a:gd name="connsiteX249" fmla="*/ 8363 w 9854"/>
              <a:gd name="connsiteY249" fmla="*/ 521 h 9972"/>
              <a:gd name="connsiteX250" fmla="*/ 8420 w 9854"/>
              <a:gd name="connsiteY250" fmla="*/ 581 h 9972"/>
              <a:gd name="connsiteX251" fmla="*/ 8472 w 9854"/>
              <a:gd name="connsiteY251" fmla="*/ 649 h 9972"/>
              <a:gd name="connsiteX252" fmla="*/ 8516 w 9854"/>
              <a:gd name="connsiteY252" fmla="*/ 720 h 9972"/>
              <a:gd name="connsiteX253" fmla="*/ 8536 w 9854"/>
              <a:gd name="connsiteY253" fmla="*/ 756 h 9972"/>
              <a:gd name="connsiteX254" fmla="*/ 8615 w 9854"/>
              <a:gd name="connsiteY254" fmla="*/ 926 h 9972"/>
              <a:gd name="connsiteX255" fmla="*/ 8748 w 9854"/>
              <a:gd name="connsiteY255" fmla="*/ 1207 h 9972"/>
              <a:gd name="connsiteX256" fmla="*/ 8818 w 9854"/>
              <a:gd name="connsiteY256" fmla="*/ 1330 h 9972"/>
              <a:gd name="connsiteX257" fmla="*/ 8870 w 9854"/>
              <a:gd name="connsiteY257" fmla="*/ 1404 h 9972"/>
              <a:gd name="connsiteX258" fmla="*/ 8922 w 9854"/>
              <a:gd name="connsiteY258" fmla="*/ 1468 h 9972"/>
              <a:gd name="connsiteX259" fmla="*/ 8976 w 9854"/>
              <a:gd name="connsiteY259" fmla="*/ 1515 h 9972"/>
              <a:gd name="connsiteX260" fmla="*/ 9034 w 9854"/>
              <a:gd name="connsiteY260" fmla="*/ 1547 h 9972"/>
              <a:gd name="connsiteX261" fmla="*/ 9093 w 9854"/>
              <a:gd name="connsiteY261" fmla="*/ 1560 h 9972"/>
              <a:gd name="connsiteX262" fmla="*/ 9155 w 9854"/>
              <a:gd name="connsiteY262" fmla="*/ 1552 h 9972"/>
              <a:gd name="connsiteX263" fmla="*/ 9221 w 9854"/>
              <a:gd name="connsiteY263" fmla="*/ 1520 h 9972"/>
              <a:gd name="connsiteX264" fmla="*/ 9290 w 9854"/>
              <a:gd name="connsiteY264" fmla="*/ 1462 h 9972"/>
              <a:gd name="connsiteX265" fmla="*/ 9363 w 9854"/>
              <a:gd name="connsiteY265" fmla="*/ 1372 h 9972"/>
              <a:gd name="connsiteX266" fmla="*/ 9401 w 9854"/>
              <a:gd name="connsiteY266" fmla="*/ 1315 h 9972"/>
              <a:gd name="connsiteX267" fmla="*/ 9437 w 9854"/>
              <a:gd name="connsiteY267" fmla="*/ 1252 h 9972"/>
              <a:gd name="connsiteX268" fmla="*/ 9501 w 9854"/>
              <a:gd name="connsiteY268" fmla="*/ 1116 h 9972"/>
              <a:gd name="connsiteX269" fmla="*/ 9554 w 9854"/>
              <a:gd name="connsiteY269" fmla="*/ 966 h 9972"/>
              <a:gd name="connsiteX270" fmla="*/ 9599 w 9854"/>
              <a:gd name="connsiteY270" fmla="*/ 812 h 9972"/>
              <a:gd name="connsiteX271" fmla="*/ 9619 w 9854"/>
              <a:gd name="connsiteY271" fmla="*/ 735 h 9972"/>
              <a:gd name="connsiteX272" fmla="*/ 9667 w 9854"/>
              <a:gd name="connsiteY272" fmla="*/ 548 h 9972"/>
              <a:gd name="connsiteX273" fmla="*/ 9749 w 9854"/>
              <a:gd name="connsiteY273" fmla="*/ 261 h 9972"/>
              <a:gd name="connsiteX274" fmla="*/ 9815 w 9854"/>
              <a:gd name="connsiteY274" fmla="*/ 83 h 9972"/>
              <a:gd name="connsiteX275" fmla="*/ 9854 w 9854"/>
              <a:gd name="connsiteY275" fmla="*/ 0 h 9972"/>
              <a:gd name="connsiteX0" fmla="*/ 0 w 9850"/>
              <a:gd name="connsiteY0" fmla="*/ 9956 h 9956"/>
              <a:gd name="connsiteX1" fmla="*/ 151 w 9850"/>
              <a:gd name="connsiteY1" fmla="*/ 9898 h 9956"/>
              <a:gd name="connsiteX2" fmla="*/ 302 w 9850"/>
              <a:gd name="connsiteY2" fmla="*/ 9829 h 9956"/>
              <a:gd name="connsiteX3" fmla="*/ 449 w 9850"/>
              <a:gd name="connsiteY3" fmla="*/ 9744 h 9956"/>
              <a:gd name="connsiteX4" fmla="*/ 592 w 9850"/>
              <a:gd name="connsiteY4" fmla="*/ 9643 h 9956"/>
              <a:gd name="connsiteX5" fmla="*/ 730 w 9850"/>
              <a:gd name="connsiteY5" fmla="*/ 9531 h 9956"/>
              <a:gd name="connsiteX6" fmla="*/ 860 w 9850"/>
              <a:gd name="connsiteY6" fmla="*/ 9406 h 9956"/>
              <a:gd name="connsiteX7" fmla="*/ 982 w 9850"/>
              <a:gd name="connsiteY7" fmla="*/ 9266 h 9956"/>
              <a:gd name="connsiteX8" fmla="*/ 1093 w 9850"/>
              <a:gd name="connsiteY8" fmla="*/ 9113 h 9956"/>
              <a:gd name="connsiteX9" fmla="*/ 1193 w 9850"/>
              <a:gd name="connsiteY9" fmla="*/ 8947 h 9956"/>
              <a:gd name="connsiteX10" fmla="*/ 1279 w 9850"/>
              <a:gd name="connsiteY10" fmla="*/ 8766 h 9956"/>
              <a:gd name="connsiteX11" fmla="*/ 1351 w 9850"/>
              <a:gd name="connsiteY11" fmla="*/ 8574 h 9956"/>
              <a:gd name="connsiteX12" fmla="*/ 1406 w 9850"/>
              <a:gd name="connsiteY12" fmla="*/ 8366 h 9956"/>
              <a:gd name="connsiteX13" fmla="*/ 1426 w 9850"/>
              <a:gd name="connsiteY13" fmla="*/ 8258 h 9956"/>
              <a:gd name="connsiteX14" fmla="*/ 1440 w 9850"/>
              <a:gd name="connsiteY14" fmla="*/ 8169 h 9956"/>
              <a:gd name="connsiteX15" fmla="*/ 1455 w 9850"/>
              <a:gd name="connsiteY15" fmla="*/ 7989 h 9956"/>
              <a:gd name="connsiteX16" fmla="*/ 1457 w 9850"/>
              <a:gd name="connsiteY16" fmla="*/ 7811 h 9956"/>
              <a:gd name="connsiteX17" fmla="*/ 1442 w 9850"/>
              <a:gd name="connsiteY17" fmla="*/ 7634 h 9956"/>
              <a:gd name="connsiteX18" fmla="*/ 1412 w 9850"/>
              <a:gd name="connsiteY18" fmla="*/ 7462 h 9956"/>
              <a:gd name="connsiteX19" fmla="*/ 1365 w 9850"/>
              <a:gd name="connsiteY19" fmla="*/ 7297 h 9956"/>
              <a:gd name="connsiteX20" fmla="*/ 1304 w 9850"/>
              <a:gd name="connsiteY20" fmla="*/ 7143 h 9956"/>
              <a:gd name="connsiteX21" fmla="*/ 1223 w 9850"/>
              <a:gd name="connsiteY21" fmla="*/ 6999 h 9956"/>
              <a:gd name="connsiteX22" fmla="*/ 1176 w 9850"/>
              <a:gd name="connsiteY22" fmla="*/ 6931 h 9956"/>
              <a:gd name="connsiteX23" fmla="*/ 1146 w 9850"/>
              <a:gd name="connsiteY23" fmla="*/ 6893 h 9956"/>
              <a:gd name="connsiteX24" fmla="*/ 1083 w 9850"/>
              <a:gd name="connsiteY24" fmla="*/ 6831 h 9956"/>
              <a:gd name="connsiteX25" fmla="*/ 1022 w 9850"/>
              <a:gd name="connsiteY25" fmla="*/ 6786 h 9956"/>
              <a:gd name="connsiteX26" fmla="*/ 962 w 9850"/>
              <a:gd name="connsiteY26" fmla="*/ 6759 h 9956"/>
              <a:gd name="connsiteX27" fmla="*/ 904 w 9850"/>
              <a:gd name="connsiteY27" fmla="*/ 6748 h 9956"/>
              <a:gd name="connsiteX28" fmla="*/ 847 w 9850"/>
              <a:gd name="connsiteY28" fmla="*/ 6753 h 9956"/>
              <a:gd name="connsiteX29" fmla="*/ 793 w 9850"/>
              <a:gd name="connsiteY29" fmla="*/ 6772 h 9956"/>
              <a:gd name="connsiteX30" fmla="*/ 744 w 9850"/>
              <a:gd name="connsiteY30" fmla="*/ 6804 h 9956"/>
              <a:gd name="connsiteX31" fmla="*/ 699 w 9850"/>
              <a:gd name="connsiteY31" fmla="*/ 6849 h 9956"/>
              <a:gd name="connsiteX32" fmla="*/ 660 w 9850"/>
              <a:gd name="connsiteY32" fmla="*/ 6907 h 9956"/>
              <a:gd name="connsiteX33" fmla="*/ 626 w 9850"/>
              <a:gd name="connsiteY33" fmla="*/ 6976 h 9956"/>
              <a:gd name="connsiteX34" fmla="*/ 599 w 9850"/>
              <a:gd name="connsiteY34" fmla="*/ 7055 h 9956"/>
              <a:gd name="connsiteX35" fmla="*/ 580 w 9850"/>
              <a:gd name="connsiteY35" fmla="*/ 7143 h 9956"/>
              <a:gd name="connsiteX36" fmla="*/ 568 w 9850"/>
              <a:gd name="connsiteY36" fmla="*/ 7236 h 9956"/>
              <a:gd name="connsiteX37" fmla="*/ 565 w 9850"/>
              <a:gd name="connsiteY37" fmla="*/ 7340 h 9956"/>
              <a:gd name="connsiteX38" fmla="*/ 572 w 9850"/>
              <a:gd name="connsiteY38" fmla="*/ 7447 h 9956"/>
              <a:gd name="connsiteX39" fmla="*/ 578 w 9850"/>
              <a:gd name="connsiteY39" fmla="*/ 7503 h 9956"/>
              <a:gd name="connsiteX40" fmla="*/ 593 w 9850"/>
              <a:gd name="connsiteY40" fmla="*/ 7597 h 9956"/>
              <a:gd name="connsiteX41" fmla="*/ 636 w 9850"/>
              <a:gd name="connsiteY41" fmla="*/ 7779 h 9956"/>
              <a:gd name="connsiteX42" fmla="*/ 693 w 9850"/>
              <a:gd name="connsiteY42" fmla="*/ 7952 h 9956"/>
              <a:gd name="connsiteX43" fmla="*/ 763 w 9850"/>
              <a:gd name="connsiteY43" fmla="*/ 8119 h 9956"/>
              <a:gd name="connsiteX44" fmla="*/ 847 w 9850"/>
              <a:gd name="connsiteY44" fmla="*/ 8276 h 9956"/>
              <a:gd name="connsiteX45" fmla="*/ 939 w 9850"/>
              <a:gd name="connsiteY45" fmla="*/ 8425 h 9956"/>
              <a:gd name="connsiteX46" fmla="*/ 1039 w 9850"/>
              <a:gd name="connsiteY46" fmla="*/ 8563 h 9956"/>
              <a:gd name="connsiteX47" fmla="*/ 1150 w 9850"/>
              <a:gd name="connsiteY47" fmla="*/ 8691 h 9956"/>
              <a:gd name="connsiteX48" fmla="*/ 1266 w 9850"/>
              <a:gd name="connsiteY48" fmla="*/ 8809 h 9956"/>
              <a:gd name="connsiteX49" fmla="*/ 1388 w 9850"/>
              <a:gd name="connsiteY49" fmla="*/ 8914 h 9956"/>
              <a:gd name="connsiteX50" fmla="*/ 1512 w 9850"/>
              <a:gd name="connsiteY50" fmla="*/ 9004 h 9956"/>
              <a:gd name="connsiteX51" fmla="*/ 1640 w 9850"/>
              <a:gd name="connsiteY51" fmla="*/ 9084 h 9956"/>
              <a:gd name="connsiteX52" fmla="*/ 1767 w 9850"/>
              <a:gd name="connsiteY52" fmla="*/ 9150 h 9956"/>
              <a:gd name="connsiteX53" fmla="*/ 1896 w 9850"/>
              <a:gd name="connsiteY53" fmla="*/ 9200 h 9956"/>
              <a:gd name="connsiteX54" fmla="*/ 2024 w 9850"/>
              <a:gd name="connsiteY54" fmla="*/ 9234 h 9956"/>
              <a:gd name="connsiteX55" fmla="*/ 2148 w 9850"/>
              <a:gd name="connsiteY55" fmla="*/ 9255 h 9956"/>
              <a:gd name="connsiteX56" fmla="*/ 2208 w 9850"/>
              <a:gd name="connsiteY56" fmla="*/ 9256 h 9956"/>
              <a:gd name="connsiteX57" fmla="*/ 2277 w 9850"/>
              <a:gd name="connsiteY57" fmla="*/ 9255 h 9956"/>
              <a:gd name="connsiteX58" fmla="*/ 2414 w 9850"/>
              <a:gd name="connsiteY58" fmla="*/ 9233 h 9956"/>
              <a:gd name="connsiteX59" fmla="*/ 2542 w 9850"/>
              <a:gd name="connsiteY59" fmla="*/ 9185 h 9956"/>
              <a:gd name="connsiteX60" fmla="*/ 2666 w 9850"/>
              <a:gd name="connsiteY60" fmla="*/ 9113 h 9956"/>
              <a:gd name="connsiteX61" fmla="*/ 2778 w 9850"/>
              <a:gd name="connsiteY61" fmla="*/ 9016 h 9956"/>
              <a:gd name="connsiteX62" fmla="*/ 2878 w 9850"/>
              <a:gd name="connsiteY62" fmla="*/ 8893 h 9956"/>
              <a:gd name="connsiteX63" fmla="*/ 2943 w 9850"/>
              <a:gd name="connsiteY63" fmla="*/ 8786 h 9956"/>
              <a:gd name="connsiteX64" fmla="*/ 2982 w 9850"/>
              <a:gd name="connsiteY64" fmla="*/ 8706 h 9956"/>
              <a:gd name="connsiteX65" fmla="*/ 3016 w 9850"/>
              <a:gd name="connsiteY65" fmla="*/ 8620 h 9956"/>
              <a:gd name="connsiteX66" fmla="*/ 3048 w 9850"/>
              <a:gd name="connsiteY66" fmla="*/ 8528 h 9956"/>
              <a:gd name="connsiteX67" fmla="*/ 3060 w 9850"/>
              <a:gd name="connsiteY67" fmla="*/ 8479 h 9956"/>
              <a:gd name="connsiteX68" fmla="*/ 3078 w 9850"/>
              <a:gd name="connsiteY68" fmla="*/ 8402 h 9956"/>
              <a:gd name="connsiteX69" fmla="*/ 3105 w 9850"/>
              <a:gd name="connsiteY69" fmla="*/ 8249 h 9956"/>
              <a:gd name="connsiteX70" fmla="*/ 3119 w 9850"/>
              <a:gd name="connsiteY70" fmla="*/ 8106 h 9956"/>
              <a:gd name="connsiteX71" fmla="*/ 3122 w 9850"/>
              <a:gd name="connsiteY71" fmla="*/ 7966 h 9956"/>
              <a:gd name="connsiteX72" fmla="*/ 3115 w 9850"/>
              <a:gd name="connsiteY72" fmla="*/ 7833 h 9956"/>
              <a:gd name="connsiteX73" fmla="*/ 3098 w 9850"/>
              <a:gd name="connsiteY73" fmla="*/ 7704 h 9956"/>
              <a:gd name="connsiteX74" fmla="*/ 3073 w 9850"/>
              <a:gd name="connsiteY74" fmla="*/ 7576 h 9956"/>
              <a:gd name="connsiteX75" fmla="*/ 3040 w 9850"/>
              <a:gd name="connsiteY75" fmla="*/ 7452 h 9956"/>
              <a:gd name="connsiteX76" fmla="*/ 2980 w 9850"/>
              <a:gd name="connsiteY76" fmla="*/ 7271 h 9956"/>
              <a:gd name="connsiteX77" fmla="*/ 2883 w 9850"/>
              <a:gd name="connsiteY77" fmla="*/ 7034 h 9956"/>
              <a:gd name="connsiteX78" fmla="*/ 2719 w 9850"/>
              <a:gd name="connsiteY78" fmla="*/ 6680 h 9956"/>
              <a:gd name="connsiteX79" fmla="*/ 2607 w 9850"/>
              <a:gd name="connsiteY79" fmla="*/ 6435 h 9956"/>
              <a:gd name="connsiteX80" fmla="*/ 2453 w 9850"/>
              <a:gd name="connsiteY80" fmla="*/ 6102 h 9956"/>
              <a:gd name="connsiteX81" fmla="*/ 2170 w 9850"/>
              <a:gd name="connsiteY81" fmla="*/ 5495 h 9956"/>
              <a:gd name="connsiteX82" fmla="*/ 2031 w 9850"/>
              <a:gd name="connsiteY82" fmla="*/ 5165 h 9956"/>
              <a:gd name="connsiteX83" fmla="*/ 1944 w 9850"/>
              <a:gd name="connsiteY83" fmla="*/ 4940 h 9956"/>
              <a:gd name="connsiteX84" fmla="*/ 1865 w 9850"/>
              <a:gd name="connsiteY84" fmla="*/ 4711 h 9956"/>
              <a:gd name="connsiteX85" fmla="*/ 1799 w 9850"/>
              <a:gd name="connsiteY85" fmla="*/ 4483 h 9956"/>
              <a:gd name="connsiteX86" fmla="*/ 1746 w 9850"/>
              <a:gd name="connsiteY86" fmla="*/ 4251 h 9956"/>
              <a:gd name="connsiteX87" fmla="*/ 1709 w 9850"/>
              <a:gd name="connsiteY87" fmla="*/ 4023 h 9956"/>
              <a:gd name="connsiteX88" fmla="*/ 1692 w 9850"/>
              <a:gd name="connsiteY88" fmla="*/ 3800 h 9956"/>
              <a:gd name="connsiteX89" fmla="*/ 1695 w 9850"/>
              <a:gd name="connsiteY89" fmla="*/ 3635 h 9956"/>
              <a:gd name="connsiteX90" fmla="*/ 1703 w 9850"/>
              <a:gd name="connsiteY90" fmla="*/ 3528 h 9956"/>
              <a:gd name="connsiteX91" fmla="*/ 1718 w 9850"/>
              <a:gd name="connsiteY91" fmla="*/ 3422 h 9956"/>
              <a:gd name="connsiteX92" fmla="*/ 1741 w 9850"/>
              <a:gd name="connsiteY92" fmla="*/ 3318 h 9956"/>
              <a:gd name="connsiteX93" fmla="*/ 1768 w 9850"/>
              <a:gd name="connsiteY93" fmla="*/ 3217 h 9956"/>
              <a:gd name="connsiteX94" fmla="*/ 1806 w 9850"/>
              <a:gd name="connsiteY94" fmla="*/ 3118 h 9956"/>
              <a:gd name="connsiteX95" fmla="*/ 1827 w 9850"/>
              <a:gd name="connsiteY95" fmla="*/ 3071 h 9956"/>
              <a:gd name="connsiteX96" fmla="*/ 1859 w 9850"/>
              <a:gd name="connsiteY96" fmla="*/ 3002 h 9956"/>
              <a:gd name="connsiteX97" fmla="*/ 1931 w 9850"/>
              <a:gd name="connsiteY97" fmla="*/ 2886 h 9956"/>
              <a:gd name="connsiteX98" fmla="*/ 2014 w 9850"/>
              <a:gd name="connsiteY98" fmla="*/ 2786 h 9956"/>
              <a:gd name="connsiteX99" fmla="*/ 2104 w 9850"/>
              <a:gd name="connsiteY99" fmla="*/ 2702 h 9956"/>
              <a:gd name="connsiteX100" fmla="*/ 2201 w 9850"/>
              <a:gd name="connsiteY100" fmla="*/ 2632 h 9956"/>
              <a:gd name="connsiteX101" fmla="*/ 2306 w 9850"/>
              <a:gd name="connsiteY101" fmla="*/ 2577 h 9956"/>
              <a:gd name="connsiteX102" fmla="*/ 2414 w 9850"/>
              <a:gd name="connsiteY102" fmla="*/ 2537 h 9956"/>
              <a:gd name="connsiteX103" fmla="*/ 2526 w 9850"/>
              <a:gd name="connsiteY103" fmla="*/ 2509 h 9956"/>
              <a:gd name="connsiteX104" fmla="*/ 2640 w 9850"/>
              <a:gd name="connsiteY104" fmla="*/ 2493 h 9956"/>
              <a:gd name="connsiteX105" fmla="*/ 2756 w 9850"/>
              <a:gd name="connsiteY105" fmla="*/ 2488 h 9956"/>
              <a:gd name="connsiteX106" fmla="*/ 2872 w 9850"/>
              <a:gd name="connsiteY106" fmla="*/ 2494 h 9956"/>
              <a:gd name="connsiteX107" fmla="*/ 2986 w 9850"/>
              <a:gd name="connsiteY107" fmla="*/ 2511 h 9956"/>
              <a:gd name="connsiteX108" fmla="*/ 3098 w 9850"/>
              <a:gd name="connsiteY108" fmla="*/ 2537 h 9956"/>
              <a:gd name="connsiteX109" fmla="*/ 3207 w 9850"/>
              <a:gd name="connsiteY109" fmla="*/ 2571 h 9956"/>
              <a:gd name="connsiteX110" fmla="*/ 3311 w 9850"/>
              <a:gd name="connsiteY110" fmla="*/ 2611 h 9956"/>
              <a:gd name="connsiteX111" fmla="*/ 3408 w 9850"/>
              <a:gd name="connsiteY111" fmla="*/ 2661 h 9956"/>
              <a:gd name="connsiteX112" fmla="*/ 3455 w 9850"/>
              <a:gd name="connsiteY112" fmla="*/ 2689 h 9956"/>
              <a:gd name="connsiteX113" fmla="*/ 3508 w 9850"/>
              <a:gd name="connsiteY113" fmla="*/ 2722 h 9956"/>
              <a:gd name="connsiteX114" fmla="*/ 3612 w 9850"/>
              <a:gd name="connsiteY114" fmla="*/ 2796 h 9956"/>
              <a:gd name="connsiteX115" fmla="*/ 3712 w 9850"/>
              <a:gd name="connsiteY115" fmla="*/ 2878 h 9956"/>
              <a:gd name="connsiteX116" fmla="*/ 3811 w 9850"/>
              <a:gd name="connsiteY116" fmla="*/ 2967 h 9956"/>
              <a:gd name="connsiteX117" fmla="*/ 3953 w 9850"/>
              <a:gd name="connsiteY117" fmla="*/ 3114 h 9956"/>
              <a:gd name="connsiteX118" fmla="*/ 4132 w 9850"/>
              <a:gd name="connsiteY118" fmla="*/ 3333 h 9956"/>
              <a:gd name="connsiteX119" fmla="*/ 4295 w 9850"/>
              <a:gd name="connsiteY119" fmla="*/ 3577 h 9956"/>
              <a:gd name="connsiteX120" fmla="*/ 4442 w 9850"/>
              <a:gd name="connsiteY120" fmla="*/ 3840 h 9956"/>
              <a:gd name="connsiteX121" fmla="*/ 4576 w 9850"/>
              <a:gd name="connsiteY121" fmla="*/ 4119 h 9956"/>
              <a:gd name="connsiteX122" fmla="*/ 4690 w 9850"/>
              <a:gd name="connsiteY122" fmla="*/ 4410 h 9956"/>
              <a:gd name="connsiteX123" fmla="*/ 4739 w 9850"/>
              <a:gd name="connsiteY123" fmla="*/ 4562 h 9956"/>
              <a:gd name="connsiteX124" fmla="*/ 4775 w 9850"/>
              <a:gd name="connsiteY124" fmla="*/ 4673 h 9956"/>
              <a:gd name="connsiteX125" fmla="*/ 4835 w 9850"/>
              <a:gd name="connsiteY125" fmla="*/ 4902 h 9956"/>
              <a:gd name="connsiteX126" fmla="*/ 4885 w 9850"/>
              <a:gd name="connsiteY126" fmla="*/ 5134 h 9956"/>
              <a:gd name="connsiteX127" fmla="*/ 4927 w 9850"/>
              <a:gd name="connsiteY127" fmla="*/ 5369 h 9956"/>
              <a:gd name="connsiteX128" fmla="*/ 4982 w 9850"/>
              <a:gd name="connsiteY128" fmla="*/ 5725 h 9956"/>
              <a:gd name="connsiteX129" fmla="*/ 5049 w 9850"/>
              <a:gd name="connsiteY129" fmla="*/ 6201 h 9956"/>
              <a:gd name="connsiteX130" fmla="*/ 5104 w 9850"/>
              <a:gd name="connsiteY130" fmla="*/ 6552 h 9956"/>
              <a:gd name="connsiteX131" fmla="*/ 5146 w 9850"/>
              <a:gd name="connsiteY131" fmla="*/ 6784 h 9956"/>
              <a:gd name="connsiteX132" fmla="*/ 5196 w 9850"/>
              <a:gd name="connsiteY132" fmla="*/ 7010 h 9956"/>
              <a:gd name="connsiteX133" fmla="*/ 5255 w 9850"/>
              <a:gd name="connsiteY133" fmla="*/ 7233 h 9956"/>
              <a:gd name="connsiteX134" fmla="*/ 5326 w 9850"/>
              <a:gd name="connsiteY134" fmla="*/ 7451 h 9956"/>
              <a:gd name="connsiteX135" fmla="*/ 5411 w 9850"/>
              <a:gd name="connsiteY135" fmla="*/ 7659 h 9956"/>
              <a:gd name="connsiteX136" fmla="*/ 5512 w 9850"/>
              <a:gd name="connsiteY136" fmla="*/ 7862 h 9956"/>
              <a:gd name="connsiteX137" fmla="*/ 5630 w 9850"/>
              <a:gd name="connsiteY137" fmla="*/ 8054 h 9956"/>
              <a:gd name="connsiteX138" fmla="*/ 5697 w 9850"/>
              <a:gd name="connsiteY138" fmla="*/ 8146 h 9956"/>
              <a:gd name="connsiteX139" fmla="*/ 5726 w 9850"/>
              <a:gd name="connsiteY139" fmla="*/ 8185 h 9956"/>
              <a:gd name="connsiteX140" fmla="*/ 5789 w 9850"/>
              <a:gd name="connsiteY140" fmla="*/ 8254 h 9956"/>
              <a:gd name="connsiteX141" fmla="*/ 5851 w 9850"/>
              <a:gd name="connsiteY141" fmla="*/ 8313 h 9956"/>
              <a:gd name="connsiteX142" fmla="*/ 5915 w 9850"/>
              <a:gd name="connsiteY142" fmla="*/ 8365 h 9956"/>
              <a:gd name="connsiteX143" fmla="*/ 5978 w 9850"/>
              <a:gd name="connsiteY143" fmla="*/ 8405 h 9956"/>
              <a:gd name="connsiteX144" fmla="*/ 6044 w 9850"/>
              <a:gd name="connsiteY144" fmla="*/ 8435 h 9956"/>
              <a:gd name="connsiteX145" fmla="*/ 6109 w 9850"/>
              <a:gd name="connsiteY145" fmla="*/ 8456 h 9956"/>
              <a:gd name="connsiteX146" fmla="*/ 6176 w 9850"/>
              <a:gd name="connsiteY146" fmla="*/ 8468 h 9956"/>
              <a:gd name="connsiteX147" fmla="*/ 6242 w 9850"/>
              <a:gd name="connsiteY147" fmla="*/ 8468 h 9956"/>
              <a:gd name="connsiteX148" fmla="*/ 6308 w 9850"/>
              <a:gd name="connsiteY148" fmla="*/ 8460 h 9956"/>
              <a:gd name="connsiteX149" fmla="*/ 6374 w 9850"/>
              <a:gd name="connsiteY149" fmla="*/ 8441 h 9956"/>
              <a:gd name="connsiteX150" fmla="*/ 6440 w 9850"/>
              <a:gd name="connsiteY150" fmla="*/ 8413 h 9956"/>
              <a:gd name="connsiteX151" fmla="*/ 6506 w 9850"/>
              <a:gd name="connsiteY151" fmla="*/ 8376 h 9956"/>
              <a:gd name="connsiteX152" fmla="*/ 6570 w 9850"/>
              <a:gd name="connsiteY152" fmla="*/ 8327 h 9956"/>
              <a:gd name="connsiteX153" fmla="*/ 6634 w 9850"/>
              <a:gd name="connsiteY153" fmla="*/ 8270 h 9956"/>
              <a:gd name="connsiteX154" fmla="*/ 6697 w 9850"/>
              <a:gd name="connsiteY154" fmla="*/ 8203 h 9956"/>
              <a:gd name="connsiteX155" fmla="*/ 6728 w 9850"/>
              <a:gd name="connsiteY155" fmla="*/ 8165 h 9956"/>
              <a:gd name="connsiteX156" fmla="*/ 6756 w 9850"/>
              <a:gd name="connsiteY156" fmla="*/ 8129 h 9956"/>
              <a:gd name="connsiteX157" fmla="*/ 6806 w 9850"/>
              <a:gd name="connsiteY157" fmla="*/ 8057 h 9956"/>
              <a:gd name="connsiteX158" fmla="*/ 6847 w 9850"/>
              <a:gd name="connsiteY158" fmla="*/ 7978 h 9956"/>
              <a:gd name="connsiteX159" fmla="*/ 6884 w 9850"/>
              <a:gd name="connsiteY159" fmla="*/ 7896 h 9956"/>
              <a:gd name="connsiteX160" fmla="*/ 6928 w 9850"/>
              <a:gd name="connsiteY160" fmla="*/ 7771 h 9956"/>
              <a:gd name="connsiteX161" fmla="*/ 6972 w 9850"/>
              <a:gd name="connsiteY161" fmla="*/ 7592 h 9956"/>
              <a:gd name="connsiteX162" fmla="*/ 7001 w 9850"/>
              <a:gd name="connsiteY162" fmla="*/ 7407 h 9956"/>
              <a:gd name="connsiteX163" fmla="*/ 7018 w 9850"/>
              <a:gd name="connsiteY163" fmla="*/ 7215 h 9956"/>
              <a:gd name="connsiteX164" fmla="*/ 7033 w 9850"/>
              <a:gd name="connsiteY164" fmla="*/ 6920 h 9956"/>
              <a:gd name="connsiteX165" fmla="*/ 7041 w 9850"/>
              <a:gd name="connsiteY165" fmla="*/ 6725 h 9956"/>
              <a:gd name="connsiteX166" fmla="*/ 7053 w 9850"/>
              <a:gd name="connsiteY166" fmla="*/ 6460 h 9956"/>
              <a:gd name="connsiteX167" fmla="*/ 7065 w 9850"/>
              <a:gd name="connsiteY167" fmla="*/ 5929 h 9956"/>
              <a:gd name="connsiteX168" fmla="*/ 7065 w 9850"/>
              <a:gd name="connsiteY168" fmla="*/ 5396 h 9956"/>
              <a:gd name="connsiteX169" fmla="*/ 7056 w 9850"/>
              <a:gd name="connsiteY169" fmla="*/ 4865 h 9956"/>
              <a:gd name="connsiteX170" fmla="*/ 7047 w 9850"/>
              <a:gd name="connsiteY170" fmla="*/ 4600 h 9956"/>
              <a:gd name="connsiteX171" fmla="*/ 7044 w 9850"/>
              <a:gd name="connsiteY171" fmla="*/ 4538 h 9956"/>
              <a:gd name="connsiteX172" fmla="*/ 7032 w 9850"/>
              <a:gd name="connsiteY172" fmla="*/ 4410 h 9956"/>
              <a:gd name="connsiteX173" fmla="*/ 7014 w 9850"/>
              <a:gd name="connsiteY173" fmla="*/ 4286 h 9956"/>
              <a:gd name="connsiteX174" fmla="*/ 6987 w 9850"/>
              <a:gd name="connsiteY174" fmla="*/ 4167 h 9956"/>
              <a:gd name="connsiteX175" fmla="*/ 6958 w 9850"/>
              <a:gd name="connsiteY175" fmla="*/ 4049 h 9956"/>
              <a:gd name="connsiteX176" fmla="*/ 6920 w 9850"/>
              <a:gd name="connsiteY176" fmla="*/ 3938 h 9956"/>
              <a:gd name="connsiteX177" fmla="*/ 6876 w 9850"/>
              <a:gd name="connsiteY177" fmla="*/ 3830 h 9956"/>
              <a:gd name="connsiteX178" fmla="*/ 6827 w 9850"/>
              <a:gd name="connsiteY178" fmla="*/ 3728 h 9956"/>
              <a:gd name="connsiteX179" fmla="*/ 6771 w 9850"/>
              <a:gd name="connsiteY179" fmla="*/ 3635 h 9956"/>
              <a:gd name="connsiteX180" fmla="*/ 6711 w 9850"/>
              <a:gd name="connsiteY180" fmla="*/ 3548 h 9956"/>
              <a:gd name="connsiteX181" fmla="*/ 6645 w 9850"/>
              <a:gd name="connsiteY181" fmla="*/ 3472 h 9956"/>
              <a:gd name="connsiteX182" fmla="*/ 6574 w 9850"/>
              <a:gd name="connsiteY182" fmla="*/ 3403 h 9956"/>
              <a:gd name="connsiteX183" fmla="*/ 6499 w 9850"/>
              <a:gd name="connsiteY183" fmla="*/ 3345 h 9956"/>
              <a:gd name="connsiteX184" fmla="*/ 6418 w 9850"/>
              <a:gd name="connsiteY184" fmla="*/ 3296 h 9956"/>
              <a:gd name="connsiteX185" fmla="*/ 6333 w 9850"/>
              <a:gd name="connsiteY185" fmla="*/ 3262 h 9956"/>
              <a:gd name="connsiteX186" fmla="*/ 6243 w 9850"/>
              <a:gd name="connsiteY186" fmla="*/ 3239 h 9956"/>
              <a:gd name="connsiteX187" fmla="*/ 6197 w 9850"/>
              <a:gd name="connsiteY187" fmla="*/ 3234 h 9956"/>
              <a:gd name="connsiteX188" fmla="*/ 6172 w 9850"/>
              <a:gd name="connsiteY188" fmla="*/ 3233 h 9956"/>
              <a:gd name="connsiteX189" fmla="*/ 6124 w 9850"/>
              <a:gd name="connsiteY189" fmla="*/ 3238 h 9956"/>
              <a:gd name="connsiteX190" fmla="*/ 6075 w 9850"/>
              <a:gd name="connsiteY190" fmla="*/ 3252 h 9956"/>
              <a:gd name="connsiteX191" fmla="*/ 6028 w 9850"/>
              <a:gd name="connsiteY191" fmla="*/ 3277 h 9956"/>
              <a:gd name="connsiteX192" fmla="*/ 5985 w 9850"/>
              <a:gd name="connsiteY192" fmla="*/ 3310 h 9956"/>
              <a:gd name="connsiteX193" fmla="*/ 5947 w 9850"/>
              <a:gd name="connsiteY193" fmla="*/ 3354 h 9956"/>
              <a:gd name="connsiteX194" fmla="*/ 5916 w 9850"/>
              <a:gd name="connsiteY194" fmla="*/ 3406 h 9956"/>
              <a:gd name="connsiteX195" fmla="*/ 5893 w 9850"/>
              <a:gd name="connsiteY195" fmla="*/ 3464 h 9956"/>
              <a:gd name="connsiteX196" fmla="*/ 5885 w 9850"/>
              <a:gd name="connsiteY196" fmla="*/ 3497 h 9956"/>
              <a:gd name="connsiteX197" fmla="*/ 5881 w 9850"/>
              <a:gd name="connsiteY197" fmla="*/ 3523 h 9956"/>
              <a:gd name="connsiteX198" fmla="*/ 5876 w 9850"/>
              <a:gd name="connsiteY198" fmla="*/ 3574 h 9956"/>
              <a:gd name="connsiteX199" fmla="*/ 5880 w 9850"/>
              <a:gd name="connsiteY199" fmla="*/ 3653 h 9956"/>
              <a:gd name="connsiteX200" fmla="*/ 5900 w 9850"/>
              <a:gd name="connsiteY200" fmla="*/ 3756 h 9956"/>
              <a:gd name="connsiteX201" fmla="*/ 5938 w 9850"/>
              <a:gd name="connsiteY201" fmla="*/ 3849 h 9956"/>
              <a:gd name="connsiteX202" fmla="*/ 5961 w 9850"/>
              <a:gd name="connsiteY202" fmla="*/ 3890 h 9956"/>
              <a:gd name="connsiteX203" fmla="*/ 6007 w 9850"/>
              <a:gd name="connsiteY203" fmla="*/ 3961 h 9956"/>
              <a:gd name="connsiteX204" fmla="*/ 6098 w 9850"/>
              <a:gd name="connsiteY204" fmla="*/ 4079 h 9956"/>
              <a:gd name="connsiteX205" fmla="*/ 6194 w 9850"/>
              <a:gd name="connsiteY205" fmla="*/ 4176 h 9956"/>
              <a:gd name="connsiteX206" fmla="*/ 6291 w 9850"/>
              <a:gd name="connsiteY206" fmla="*/ 4251 h 9956"/>
              <a:gd name="connsiteX207" fmla="*/ 6390 w 9850"/>
              <a:gd name="connsiteY207" fmla="*/ 4302 h 9956"/>
              <a:gd name="connsiteX208" fmla="*/ 6489 w 9850"/>
              <a:gd name="connsiteY208" fmla="*/ 4334 h 9956"/>
              <a:gd name="connsiteX209" fmla="*/ 6589 w 9850"/>
              <a:gd name="connsiteY209" fmla="*/ 4347 h 9956"/>
              <a:gd name="connsiteX210" fmla="*/ 6690 w 9850"/>
              <a:gd name="connsiteY210" fmla="*/ 4337 h 9956"/>
              <a:gd name="connsiteX211" fmla="*/ 6789 w 9850"/>
              <a:gd name="connsiteY211" fmla="*/ 4312 h 9956"/>
              <a:gd name="connsiteX212" fmla="*/ 6889 w 9850"/>
              <a:gd name="connsiteY212" fmla="*/ 4269 h 9956"/>
              <a:gd name="connsiteX213" fmla="*/ 6986 w 9850"/>
              <a:gd name="connsiteY213" fmla="*/ 4212 h 9956"/>
              <a:gd name="connsiteX214" fmla="*/ 7081 w 9850"/>
              <a:gd name="connsiteY214" fmla="*/ 4139 h 9956"/>
              <a:gd name="connsiteX215" fmla="*/ 7173 w 9850"/>
              <a:gd name="connsiteY215" fmla="*/ 4050 h 9956"/>
              <a:gd name="connsiteX216" fmla="*/ 7262 w 9850"/>
              <a:gd name="connsiteY216" fmla="*/ 3951 h 9956"/>
              <a:gd name="connsiteX217" fmla="*/ 7348 w 9850"/>
              <a:gd name="connsiteY217" fmla="*/ 3839 h 9956"/>
              <a:gd name="connsiteX218" fmla="*/ 7428 w 9850"/>
              <a:gd name="connsiteY218" fmla="*/ 3714 h 9956"/>
              <a:gd name="connsiteX219" fmla="*/ 7467 w 9850"/>
              <a:gd name="connsiteY219" fmla="*/ 3647 h 9956"/>
              <a:gd name="connsiteX220" fmla="*/ 7535 w 9850"/>
              <a:gd name="connsiteY220" fmla="*/ 3524 h 9956"/>
              <a:gd name="connsiteX221" fmla="*/ 7659 w 9850"/>
              <a:gd name="connsiteY221" fmla="*/ 3264 h 9956"/>
              <a:gd name="connsiteX222" fmla="*/ 7765 w 9850"/>
              <a:gd name="connsiteY222" fmla="*/ 2985 h 9956"/>
              <a:gd name="connsiteX223" fmla="*/ 7831 w 9850"/>
              <a:gd name="connsiteY223" fmla="*/ 2768 h 9956"/>
              <a:gd name="connsiteX224" fmla="*/ 7869 w 9850"/>
              <a:gd name="connsiteY224" fmla="*/ 2620 h 9956"/>
              <a:gd name="connsiteX225" fmla="*/ 7901 w 9850"/>
              <a:gd name="connsiteY225" fmla="*/ 2470 h 9956"/>
              <a:gd name="connsiteX226" fmla="*/ 7928 w 9850"/>
              <a:gd name="connsiteY226" fmla="*/ 2315 h 9956"/>
              <a:gd name="connsiteX227" fmla="*/ 7948 w 9850"/>
              <a:gd name="connsiteY227" fmla="*/ 2162 h 9956"/>
              <a:gd name="connsiteX228" fmla="*/ 7961 w 9850"/>
              <a:gd name="connsiteY228" fmla="*/ 2006 h 9956"/>
              <a:gd name="connsiteX229" fmla="*/ 7969 w 9850"/>
              <a:gd name="connsiteY229" fmla="*/ 1849 h 9956"/>
              <a:gd name="connsiteX230" fmla="*/ 7967 w 9850"/>
              <a:gd name="connsiteY230" fmla="*/ 1693 h 9956"/>
              <a:gd name="connsiteX231" fmla="*/ 7959 w 9850"/>
              <a:gd name="connsiteY231" fmla="*/ 1534 h 9956"/>
              <a:gd name="connsiteX232" fmla="*/ 7945 w 9850"/>
              <a:gd name="connsiteY232" fmla="*/ 1378 h 9956"/>
              <a:gd name="connsiteX233" fmla="*/ 7934 w 9850"/>
              <a:gd name="connsiteY233" fmla="*/ 1299 h 9956"/>
              <a:gd name="connsiteX234" fmla="*/ 7916 w 9850"/>
              <a:gd name="connsiteY234" fmla="*/ 1193 h 9956"/>
              <a:gd name="connsiteX235" fmla="*/ 7893 w 9850"/>
              <a:gd name="connsiteY235" fmla="*/ 1018 h 9956"/>
              <a:gd name="connsiteX236" fmla="*/ 7884 w 9850"/>
              <a:gd name="connsiteY236" fmla="*/ 898 h 9956"/>
              <a:gd name="connsiteX237" fmla="*/ 7886 w 9850"/>
              <a:gd name="connsiteY237" fmla="*/ 782 h 9956"/>
              <a:gd name="connsiteX238" fmla="*/ 7904 w 9850"/>
              <a:gd name="connsiteY238" fmla="*/ 673 h 9956"/>
              <a:gd name="connsiteX239" fmla="*/ 7931 w 9850"/>
              <a:gd name="connsiteY239" fmla="*/ 601 h 9956"/>
              <a:gd name="connsiteX240" fmla="*/ 7954 w 9850"/>
              <a:gd name="connsiteY240" fmla="*/ 556 h 9956"/>
              <a:gd name="connsiteX241" fmla="*/ 7985 w 9850"/>
              <a:gd name="connsiteY241" fmla="*/ 517 h 9956"/>
              <a:gd name="connsiteX242" fmla="*/ 8021 w 9850"/>
              <a:gd name="connsiteY242" fmla="*/ 483 h 9956"/>
              <a:gd name="connsiteX243" fmla="*/ 8041 w 9850"/>
              <a:gd name="connsiteY243" fmla="*/ 469 h 9956"/>
              <a:gd name="connsiteX244" fmla="*/ 8075 w 9850"/>
              <a:gd name="connsiteY244" fmla="*/ 449 h 9956"/>
              <a:gd name="connsiteX245" fmla="*/ 8141 w 9850"/>
              <a:gd name="connsiteY245" fmla="*/ 435 h 9956"/>
              <a:gd name="connsiteX246" fmla="*/ 8206 w 9850"/>
              <a:gd name="connsiteY246" fmla="*/ 444 h 9956"/>
              <a:gd name="connsiteX247" fmla="*/ 8273 w 9850"/>
              <a:gd name="connsiteY247" fmla="*/ 476 h 9956"/>
              <a:gd name="connsiteX248" fmla="*/ 8337 w 9850"/>
              <a:gd name="connsiteY248" fmla="*/ 522 h 9956"/>
              <a:gd name="connsiteX249" fmla="*/ 8395 w 9850"/>
              <a:gd name="connsiteY249" fmla="*/ 583 h 9956"/>
              <a:gd name="connsiteX250" fmla="*/ 8448 w 9850"/>
              <a:gd name="connsiteY250" fmla="*/ 651 h 9956"/>
              <a:gd name="connsiteX251" fmla="*/ 8492 w 9850"/>
              <a:gd name="connsiteY251" fmla="*/ 722 h 9956"/>
              <a:gd name="connsiteX252" fmla="*/ 8512 w 9850"/>
              <a:gd name="connsiteY252" fmla="*/ 758 h 9956"/>
              <a:gd name="connsiteX253" fmla="*/ 8593 w 9850"/>
              <a:gd name="connsiteY253" fmla="*/ 929 h 9956"/>
              <a:gd name="connsiteX254" fmla="*/ 8728 w 9850"/>
              <a:gd name="connsiteY254" fmla="*/ 1210 h 9956"/>
              <a:gd name="connsiteX255" fmla="*/ 8799 w 9850"/>
              <a:gd name="connsiteY255" fmla="*/ 1334 h 9956"/>
              <a:gd name="connsiteX256" fmla="*/ 8851 w 9850"/>
              <a:gd name="connsiteY256" fmla="*/ 1408 h 9956"/>
              <a:gd name="connsiteX257" fmla="*/ 8904 w 9850"/>
              <a:gd name="connsiteY257" fmla="*/ 1472 h 9956"/>
              <a:gd name="connsiteX258" fmla="*/ 8959 w 9850"/>
              <a:gd name="connsiteY258" fmla="*/ 1519 h 9956"/>
              <a:gd name="connsiteX259" fmla="*/ 9018 w 9850"/>
              <a:gd name="connsiteY259" fmla="*/ 1551 h 9956"/>
              <a:gd name="connsiteX260" fmla="*/ 9078 w 9850"/>
              <a:gd name="connsiteY260" fmla="*/ 1564 h 9956"/>
              <a:gd name="connsiteX261" fmla="*/ 9141 w 9850"/>
              <a:gd name="connsiteY261" fmla="*/ 1556 h 9956"/>
              <a:gd name="connsiteX262" fmla="*/ 9208 w 9850"/>
              <a:gd name="connsiteY262" fmla="*/ 1524 h 9956"/>
              <a:gd name="connsiteX263" fmla="*/ 9278 w 9850"/>
              <a:gd name="connsiteY263" fmla="*/ 1466 h 9956"/>
              <a:gd name="connsiteX264" fmla="*/ 9352 w 9850"/>
              <a:gd name="connsiteY264" fmla="*/ 1376 h 9956"/>
              <a:gd name="connsiteX265" fmla="*/ 9390 w 9850"/>
              <a:gd name="connsiteY265" fmla="*/ 1319 h 9956"/>
              <a:gd name="connsiteX266" fmla="*/ 9427 w 9850"/>
              <a:gd name="connsiteY266" fmla="*/ 1256 h 9956"/>
              <a:gd name="connsiteX267" fmla="*/ 9492 w 9850"/>
              <a:gd name="connsiteY267" fmla="*/ 1119 h 9956"/>
              <a:gd name="connsiteX268" fmla="*/ 9546 w 9850"/>
              <a:gd name="connsiteY268" fmla="*/ 969 h 9956"/>
              <a:gd name="connsiteX269" fmla="*/ 9591 w 9850"/>
              <a:gd name="connsiteY269" fmla="*/ 814 h 9956"/>
              <a:gd name="connsiteX270" fmla="*/ 9612 w 9850"/>
              <a:gd name="connsiteY270" fmla="*/ 737 h 9956"/>
              <a:gd name="connsiteX271" fmla="*/ 9660 w 9850"/>
              <a:gd name="connsiteY271" fmla="*/ 550 h 9956"/>
              <a:gd name="connsiteX272" fmla="*/ 9743 w 9850"/>
              <a:gd name="connsiteY272" fmla="*/ 262 h 9956"/>
              <a:gd name="connsiteX273" fmla="*/ 9810 w 9850"/>
              <a:gd name="connsiteY273" fmla="*/ 83 h 9956"/>
              <a:gd name="connsiteX274" fmla="*/ 9850 w 9850"/>
              <a:gd name="connsiteY274" fmla="*/ 0 h 9956"/>
              <a:gd name="connsiteX0" fmla="*/ 0 w 9847"/>
              <a:gd name="connsiteY0" fmla="*/ 9942 h 9942"/>
              <a:gd name="connsiteX1" fmla="*/ 154 w 9847"/>
              <a:gd name="connsiteY1" fmla="*/ 9872 h 9942"/>
              <a:gd name="connsiteX2" fmla="*/ 303 w 9847"/>
              <a:gd name="connsiteY2" fmla="*/ 9787 h 9942"/>
              <a:gd name="connsiteX3" fmla="*/ 448 w 9847"/>
              <a:gd name="connsiteY3" fmla="*/ 9686 h 9942"/>
              <a:gd name="connsiteX4" fmla="*/ 588 w 9847"/>
              <a:gd name="connsiteY4" fmla="*/ 9573 h 9942"/>
              <a:gd name="connsiteX5" fmla="*/ 720 w 9847"/>
              <a:gd name="connsiteY5" fmla="*/ 9448 h 9942"/>
              <a:gd name="connsiteX6" fmla="*/ 844 w 9847"/>
              <a:gd name="connsiteY6" fmla="*/ 9307 h 9942"/>
              <a:gd name="connsiteX7" fmla="*/ 957 w 9847"/>
              <a:gd name="connsiteY7" fmla="*/ 9153 h 9942"/>
              <a:gd name="connsiteX8" fmla="*/ 1058 w 9847"/>
              <a:gd name="connsiteY8" fmla="*/ 8987 h 9942"/>
              <a:gd name="connsiteX9" fmla="*/ 1145 w 9847"/>
              <a:gd name="connsiteY9" fmla="*/ 8805 h 9942"/>
              <a:gd name="connsiteX10" fmla="*/ 1219 w 9847"/>
              <a:gd name="connsiteY10" fmla="*/ 8612 h 9942"/>
              <a:gd name="connsiteX11" fmla="*/ 1274 w 9847"/>
              <a:gd name="connsiteY11" fmla="*/ 8403 h 9942"/>
              <a:gd name="connsiteX12" fmla="*/ 1295 w 9847"/>
              <a:gd name="connsiteY12" fmla="*/ 8294 h 9942"/>
              <a:gd name="connsiteX13" fmla="*/ 1309 w 9847"/>
              <a:gd name="connsiteY13" fmla="*/ 8205 h 9942"/>
              <a:gd name="connsiteX14" fmla="*/ 1324 w 9847"/>
              <a:gd name="connsiteY14" fmla="*/ 8024 h 9942"/>
              <a:gd name="connsiteX15" fmla="*/ 1326 w 9847"/>
              <a:gd name="connsiteY15" fmla="*/ 7846 h 9942"/>
              <a:gd name="connsiteX16" fmla="*/ 1311 w 9847"/>
              <a:gd name="connsiteY16" fmla="*/ 7668 h 9942"/>
              <a:gd name="connsiteX17" fmla="*/ 1281 w 9847"/>
              <a:gd name="connsiteY17" fmla="*/ 7495 h 9942"/>
              <a:gd name="connsiteX18" fmla="*/ 1233 w 9847"/>
              <a:gd name="connsiteY18" fmla="*/ 7329 h 9942"/>
              <a:gd name="connsiteX19" fmla="*/ 1171 w 9847"/>
              <a:gd name="connsiteY19" fmla="*/ 7175 h 9942"/>
              <a:gd name="connsiteX20" fmla="*/ 1089 w 9847"/>
              <a:gd name="connsiteY20" fmla="*/ 7030 h 9942"/>
              <a:gd name="connsiteX21" fmla="*/ 1041 w 9847"/>
              <a:gd name="connsiteY21" fmla="*/ 6962 h 9942"/>
              <a:gd name="connsiteX22" fmla="*/ 1010 w 9847"/>
              <a:gd name="connsiteY22" fmla="*/ 6923 h 9942"/>
              <a:gd name="connsiteX23" fmla="*/ 946 w 9847"/>
              <a:gd name="connsiteY23" fmla="*/ 6861 h 9942"/>
              <a:gd name="connsiteX24" fmla="*/ 885 w 9847"/>
              <a:gd name="connsiteY24" fmla="*/ 6816 h 9942"/>
              <a:gd name="connsiteX25" fmla="*/ 824 w 9847"/>
              <a:gd name="connsiteY25" fmla="*/ 6789 h 9942"/>
              <a:gd name="connsiteX26" fmla="*/ 765 w 9847"/>
              <a:gd name="connsiteY26" fmla="*/ 6778 h 9942"/>
              <a:gd name="connsiteX27" fmla="*/ 707 w 9847"/>
              <a:gd name="connsiteY27" fmla="*/ 6783 h 9942"/>
              <a:gd name="connsiteX28" fmla="*/ 652 w 9847"/>
              <a:gd name="connsiteY28" fmla="*/ 6802 h 9942"/>
              <a:gd name="connsiteX29" fmla="*/ 602 w 9847"/>
              <a:gd name="connsiteY29" fmla="*/ 6834 h 9942"/>
              <a:gd name="connsiteX30" fmla="*/ 557 w 9847"/>
              <a:gd name="connsiteY30" fmla="*/ 6879 h 9942"/>
              <a:gd name="connsiteX31" fmla="*/ 517 w 9847"/>
              <a:gd name="connsiteY31" fmla="*/ 6938 h 9942"/>
              <a:gd name="connsiteX32" fmla="*/ 483 w 9847"/>
              <a:gd name="connsiteY32" fmla="*/ 7007 h 9942"/>
              <a:gd name="connsiteX33" fmla="*/ 455 w 9847"/>
              <a:gd name="connsiteY33" fmla="*/ 7086 h 9942"/>
              <a:gd name="connsiteX34" fmla="*/ 436 w 9847"/>
              <a:gd name="connsiteY34" fmla="*/ 7175 h 9942"/>
              <a:gd name="connsiteX35" fmla="*/ 424 w 9847"/>
              <a:gd name="connsiteY35" fmla="*/ 7268 h 9942"/>
              <a:gd name="connsiteX36" fmla="*/ 421 w 9847"/>
              <a:gd name="connsiteY36" fmla="*/ 7372 h 9942"/>
              <a:gd name="connsiteX37" fmla="*/ 428 w 9847"/>
              <a:gd name="connsiteY37" fmla="*/ 7480 h 9942"/>
              <a:gd name="connsiteX38" fmla="*/ 434 w 9847"/>
              <a:gd name="connsiteY38" fmla="*/ 7536 h 9942"/>
              <a:gd name="connsiteX39" fmla="*/ 449 w 9847"/>
              <a:gd name="connsiteY39" fmla="*/ 7631 h 9942"/>
              <a:gd name="connsiteX40" fmla="*/ 493 w 9847"/>
              <a:gd name="connsiteY40" fmla="*/ 7813 h 9942"/>
              <a:gd name="connsiteX41" fmla="*/ 551 w 9847"/>
              <a:gd name="connsiteY41" fmla="*/ 7987 h 9942"/>
              <a:gd name="connsiteX42" fmla="*/ 622 w 9847"/>
              <a:gd name="connsiteY42" fmla="*/ 8155 h 9942"/>
              <a:gd name="connsiteX43" fmla="*/ 707 w 9847"/>
              <a:gd name="connsiteY43" fmla="*/ 8313 h 9942"/>
              <a:gd name="connsiteX44" fmla="*/ 800 w 9847"/>
              <a:gd name="connsiteY44" fmla="*/ 8462 h 9942"/>
              <a:gd name="connsiteX45" fmla="*/ 902 w 9847"/>
              <a:gd name="connsiteY45" fmla="*/ 8601 h 9942"/>
              <a:gd name="connsiteX46" fmla="*/ 1015 w 9847"/>
              <a:gd name="connsiteY46" fmla="*/ 8729 h 9942"/>
              <a:gd name="connsiteX47" fmla="*/ 1132 w 9847"/>
              <a:gd name="connsiteY47" fmla="*/ 8848 h 9942"/>
              <a:gd name="connsiteX48" fmla="*/ 1256 w 9847"/>
              <a:gd name="connsiteY48" fmla="*/ 8953 h 9942"/>
              <a:gd name="connsiteX49" fmla="*/ 1382 w 9847"/>
              <a:gd name="connsiteY49" fmla="*/ 9044 h 9942"/>
              <a:gd name="connsiteX50" fmla="*/ 1512 w 9847"/>
              <a:gd name="connsiteY50" fmla="*/ 9124 h 9942"/>
              <a:gd name="connsiteX51" fmla="*/ 1641 w 9847"/>
              <a:gd name="connsiteY51" fmla="*/ 9190 h 9942"/>
              <a:gd name="connsiteX52" fmla="*/ 1772 w 9847"/>
              <a:gd name="connsiteY52" fmla="*/ 9241 h 9942"/>
              <a:gd name="connsiteX53" fmla="*/ 1902 w 9847"/>
              <a:gd name="connsiteY53" fmla="*/ 9275 h 9942"/>
              <a:gd name="connsiteX54" fmla="*/ 2028 w 9847"/>
              <a:gd name="connsiteY54" fmla="*/ 9296 h 9942"/>
              <a:gd name="connsiteX55" fmla="*/ 2089 w 9847"/>
              <a:gd name="connsiteY55" fmla="*/ 9297 h 9942"/>
              <a:gd name="connsiteX56" fmla="*/ 2159 w 9847"/>
              <a:gd name="connsiteY56" fmla="*/ 9296 h 9942"/>
              <a:gd name="connsiteX57" fmla="*/ 2298 w 9847"/>
              <a:gd name="connsiteY57" fmla="*/ 9274 h 9942"/>
              <a:gd name="connsiteX58" fmla="*/ 2428 w 9847"/>
              <a:gd name="connsiteY58" fmla="*/ 9226 h 9942"/>
              <a:gd name="connsiteX59" fmla="*/ 2554 w 9847"/>
              <a:gd name="connsiteY59" fmla="*/ 9153 h 9942"/>
              <a:gd name="connsiteX60" fmla="*/ 2667 w 9847"/>
              <a:gd name="connsiteY60" fmla="*/ 9056 h 9942"/>
              <a:gd name="connsiteX61" fmla="*/ 2769 w 9847"/>
              <a:gd name="connsiteY61" fmla="*/ 8932 h 9942"/>
              <a:gd name="connsiteX62" fmla="*/ 2835 w 9847"/>
              <a:gd name="connsiteY62" fmla="*/ 8825 h 9942"/>
              <a:gd name="connsiteX63" fmla="*/ 2874 w 9847"/>
              <a:gd name="connsiteY63" fmla="*/ 8744 h 9942"/>
              <a:gd name="connsiteX64" fmla="*/ 2909 w 9847"/>
              <a:gd name="connsiteY64" fmla="*/ 8658 h 9942"/>
              <a:gd name="connsiteX65" fmla="*/ 2941 w 9847"/>
              <a:gd name="connsiteY65" fmla="*/ 8566 h 9942"/>
              <a:gd name="connsiteX66" fmla="*/ 2954 w 9847"/>
              <a:gd name="connsiteY66" fmla="*/ 8516 h 9942"/>
              <a:gd name="connsiteX67" fmla="*/ 2972 w 9847"/>
              <a:gd name="connsiteY67" fmla="*/ 8439 h 9942"/>
              <a:gd name="connsiteX68" fmla="*/ 2999 w 9847"/>
              <a:gd name="connsiteY68" fmla="*/ 8285 h 9942"/>
              <a:gd name="connsiteX69" fmla="*/ 3013 w 9847"/>
              <a:gd name="connsiteY69" fmla="*/ 8142 h 9942"/>
              <a:gd name="connsiteX70" fmla="*/ 3017 w 9847"/>
              <a:gd name="connsiteY70" fmla="*/ 8001 h 9942"/>
              <a:gd name="connsiteX71" fmla="*/ 3009 w 9847"/>
              <a:gd name="connsiteY71" fmla="*/ 7868 h 9942"/>
              <a:gd name="connsiteX72" fmla="*/ 2992 w 9847"/>
              <a:gd name="connsiteY72" fmla="*/ 7738 h 9942"/>
              <a:gd name="connsiteX73" fmla="*/ 2967 w 9847"/>
              <a:gd name="connsiteY73" fmla="*/ 7609 h 9942"/>
              <a:gd name="connsiteX74" fmla="*/ 2933 w 9847"/>
              <a:gd name="connsiteY74" fmla="*/ 7485 h 9942"/>
              <a:gd name="connsiteX75" fmla="*/ 2872 w 9847"/>
              <a:gd name="connsiteY75" fmla="*/ 7303 h 9942"/>
              <a:gd name="connsiteX76" fmla="*/ 2774 w 9847"/>
              <a:gd name="connsiteY76" fmla="*/ 7065 h 9942"/>
              <a:gd name="connsiteX77" fmla="*/ 2607 w 9847"/>
              <a:gd name="connsiteY77" fmla="*/ 6710 h 9942"/>
              <a:gd name="connsiteX78" fmla="*/ 2494 w 9847"/>
              <a:gd name="connsiteY78" fmla="*/ 6463 h 9942"/>
              <a:gd name="connsiteX79" fmla="*/ 2337 w 9847"/>
              <a:gd name="connsiteY79" fmla="*/ 6129 h 9942"/>
              <a:gd name="connsiteX80" fmla="*/ 2050 w 9847"/>
              <a:gd name="connsiteY80" fmla="*/ 5519 h 9942"/>
              <a:gd name="connsiteX81" fmla="*/ 1909 w 9847"/>
              <a:gd name="connsiteY81" fmla="*/ 5188 h 9942"/>
              <a:gd name="connsiteX82" fmla="*/ 1821 w 9847"/>
              <a:gd name="connsiteY82" fmla="*/ 4962 h 9942"/>
              <a:gd name="connsiteX83" fmla="*/ 1740 w 9847"/>
              <a:gd name="connsiteY83" fmla="*/ 4732 h 9942"/>
              <a:gd name="connsiteX84" fmla="*/ 1673 w 9847"/>
              <a:gd name="connsiteY84" fmla="*/ 4503 h 9942"/>
              <a:gd name="connsiteX85" fmla="*/ 1620 w 9847"/>
              <a:gd name="connsiteY85" fmla="*/ 4270 h 9942"/>
              <a:gd name="connsiteX86" fmla="*/ 1582 w 9847"/>
              <a:gd name="connsiteY86" fmla="*/ 4041 h 9942"/>
              <a:gd name="connsiteX87" fmla="*/ 1565 w 9847"/>
              <a:gd name="connsiteY87" fmla="*/ 3817 h 9942"/>
              <a:gd name="connsiteX88" fmla="*/ 1568 w 9847"/>
              <a:gd name="connsiteY88" fmla="*/ 3651 h 9942"/>
              <a:gd name="connsiteX89" fmla="*/ 1576 w 9847"/>
              <a:gd name="connsiteY89" fmla="*/ 3544 h 9942"/>
              <a:gd name="connsiteX90" fmla="*/ 1591 w 9847"/>
              <a:gd name="connsiteY90" fmla="*/ 3437 h 9942"/>
              <a:gd name="connsiteX91" fmla="*/ 1615 w 9847"/>
              <a:gd name="connsiteY91" fmla="*/ 3333 h 9942"/>
              <a:gd name="connsiteX92" fmla="*/ 1642 w 9847"/>
              <a:gd name="connsiteY92" fmla="*/ 3231 h 9942"/>
              <a:gd name="connsiteX93" fmla="*/ 1681 w 9847"/>
              <a:gd name="connsiteY93" fmla="*/ 3132 h 9942"/>
              <a:gd name="connsiteX94" fmla="*/ 1702 w 9847"/>
              <a:gd name="connsiteY94" fmla="*/ 3085 h 9942"/>
              <a:gd name="connsiteX95" fmla="*/ 1734 w 9847"/>
              <a:gd name="connsiteY95" fmla="*/ 3015 h 9942"/>
              <a:gd name="connsiteX96" fmla="*/ 1807 w 9847"/>
              <a:gd name="connsiteY96" fmla="*/ 2899 h 9942"/>
              <a:gd name="connsiteX97" fmla="*/ 1892 w 9847"/>
              <a:gd name="connsiteY97" fmla="*/ 2798 h 9942"/>
              <a:gd name="connsiteX98" fmla="*/ 1983 w 9847"/>
              <a:gd name="connsiteY98" fmla="*/ 2714 h 9942"/>
              <a:gd name="connsiteX99" fmla="*/ 2082 w 9847"/>
              <a:gd name="connsiteY99" fmla="*/ 2644 h 9942"/>
              <a:gd name="connsiteX100" fmla="*/ 2188 w 9847"/>
              <a:gd name="connsiteY100" fmla="*/ 2588 h 9942"/>
              <a:gd name="connsiteX101" fmla="*/ 2298 w 9847"/>
              <a:gd name="connsiteY101" fmla="*/ 2548 h 9942"/>
              <a:gd name="connsiteX102" fmla="*/ 2411 w 9847"/>
              <a:gd name="connsiteY102" fmla="*/ 2520 h 9942"/>
              <a:gd name="connsiteX103" fmla="*/ 2527 w 9847"/>
              <a:gd name="connsiteY103" fmla="*/ 2504 h 9942"/>
              <a:gd name="connsiteX104" fmla="*/ 2645 w 9847"/>
              <a:gd name="connsiteY104" fmla="*/ 2499 h 9942"/>
              <a:gd name="connsiteX105" fmla="*/ 2763 w 9847"/>
              <a:gd name="connsiteY105" fmla="*/ 2505 h 9942"/>
              <a:gd name="connsiteX106" fmla="*/ 2878 w 9847"/>
              <a:gd name="connsiteY106" fmla="*/ 2522 h 9942"/>
              <a:gd name="connsiteX107" fmla="*/ 2992 w 9847"/>
              <a:gd name="connsiteY107" fmla="*/ 2548 h 9942"/>
              <a:gd name="connsiteX108" fmla="*/ 3103 w 9847"/>
              <a:gd name="connsiteY108" fmla="*/ 2582 h 9942"/>
              <a:gd name="connsiteX109" fmla="*/ 3208 w 9847"/>
              <a:gd name="connsiteY109" fmla="*/ 2623 h 9942"/>
              <a:gd name="connsiteX110" fmla="*/ 3307 w 9847"/>
              <a:gd name="connsiteY110" fmla="*/ 2673 h 9942"/>
              <a:gd name="connsiteX111" fmla="*/ 3355 w 9847"/>
              <a:gd name="connsiteY111" fmla="*/ 2701 h 9942"/>
              <a:gd name="connsiteX112" fmla="*/ 3408 w 9847"/>
              <a:gd name="connsiteY112" fmla="*/ 2734 h 9942"/>
              <a:gd name="connsiteX113" fmla="*/ 3514 w 9847"/>
              <a:gd name="connsiteY113" fmla="*/ 2808 h 9942"/>
              <a:gd name="connsiteX114" fmla="*/ 3616 w 9847"/>
              <a:gd name="connsiteY114" fmla="*/ 2891 h 9942"/>
              <a:gd name="connsiteX115" fmla="*/ 3716 w 9847"/>
              <a:gd name="connsiteY115" fmla="*/ 2980 h 9942"/>
              <a:gd name="connsiteX116" fmla="*/ 3860 w 9847"/>
              <a:gd name="connsiteY116" fmla="*/ 3128 h 9942"/>
              <a:gd name="connsiteX117" fmla="*/ 4042 w 9847"/>
              <a:gd name="connsiteY117" fmla="*/ 3348 h 9942"/>
              <a:gd name="connsiteX118" fmla="*/ 4207 w 9847"/>
              <a:gd name="connsiteY118" fmla="*/ 3593 h 9942"/>
              <a:gd name="connsiteX119" fmla="*/ 4357 w 9847"/>
              <a:gd name="connsiteY119" fmla="*/ 3857 h 9942"/>
              <a:gd name="connsiteX120" fmla="*/ 4493 w 9847"/>
              <a:gd name="connsiteY120" fmla="*/ 4137 h 9942"/>
              <a:gd name="connsiteX121" fmla="*/ 4608 w 9847"/>
              <a:gd name="connsiteY121" fmla="*/ 4429 h 9942"/>
              <a:gd name="connsiteX122" fmla="*/ 4658 w 9847"/>
              <a:gd name="connsiteY122" fmla="*/ 4582 h 9942"/>
              <a:gd name="connsiteX123" fmla="*/ 4695 w 9847"/>
              <a:gd name="connsiteY123" fmla="*/ 4694 h 9942"/>
              <a:gd name="connsiteX124" fmla="*/ 4756 w 9847"/>
              <a:gd name="connsiteY124" fmla="*/ 4924 h 9942"/>
              <a:gd name="connsiteX125" fmla="*/ 4806 w 9847"/>
              <a:gd name="connsiteY125" fmla="*/ 5157 h 9942"/>
              <a:gd name="connsiteX126" fmla="*/ 4849 w 9847"/>
              <a:gd name="connsiteY126" fmla="*/ 5393 h 9942"/>
              <a:gd name="connsiteX127" fmla="*/ 4905 w 9847"/>
              <a:gd name="connsiteY127" fmla="*/ 5750 h 9942"/>
              <a:gd name="connsiteX128" fmla="*/ 4973 w 9847"/>
              <a:gd name="connsiteY128" fmla="*/ 6228 h 9942"/>
              <a:gd name="connsiteX129" fmla="*/ 5029 w 9847"/>
              <a:gd name="connsiteY129" fmla="*/ 6581 h 9942"/>
              <a:gd name="connsiteX130" fmla="*/ 5071 w 9847"/>
              <a:gd name="connsiteY130" fmla="*/ 6814 h 9942"/>
              <a:gd name="connsiteX131" fmla="*/ 5122 w 9847"/>
              <a:gd name="connsiteY131" fmla="*/ 7041 h 9942"/>
              <a:gd name="connsiteX132" fmla="*/ 5182 w 9847"/>
              <a:gd name="connsiteY132" fmla="*/ 7265 h 9942"/>
              <a:gd name="connsiteX133" fmla="*/ 5254 w 9847"/>
              <a:gd name="connsiteY133" fmla="*/ 7484 h 9942"/>
              <a:gd name="connsiteX134" fmla="*/ 5340 w 9847"/>
              <a:gd name="connsiteY134" fmla="*/ 7693 h 9942"/>
              <a:gd name="connsiteX135" fmla="*/ 5443 w 9847"/>
              <a:gd name="connsiteY135" fmla="*/ 7897 h 9942"/>
              <a:gd name="connsiteX136" fmla="*/ 5563 w 9847"/>
              <a:gd name="connsiteY136" fmla="*/ 8090 h 9942"/>
              <a:gd name="connsiteX137" fmla="*/ 5631 w 9847"/>
              <a:gd name="connsiteY137" fmla="*/ 8182 h 9942"/>
              <a:gd name="connsiteX138" fmla="*/ 5660 w 9847"/>
              <a:gd name="connsiteY138" fmla="*/ 8221 h 9942"/>
              <a:gd name="connsiteX139" fmla="*/ 5724 w 9847"/>
              <a:gd name="connsiteY139" fmla="*/ 8290 h 9942"/>
              <a:gd name="connsiteX140" fmla="*/ 5787 w 9847"/>
              <a:gd name="connsiteY140" fmla="*/ 8350 h 9942"/>
              <a:gd name="connsiteX141" fmla="*/ 5852 w 9847"/>
              <a:gd name="connsiteY141" fmla="*/ 8402 h 9942"/>
              <a:gd name="connsiteX142" fmla="*/ 5916 w 9847"/>
              <a:gd name="connsiteY142" fmla="*/ 8442 h 9942"/>
              <a:gd name="connsiteX143" fmla="*/ 5983 w 9847"/>
              <a:gd name="connsiteY143" fmla="*/ 8472 h 9942"/>
              <a:gd name="connsiteX144" fmla="*/ 6049 w 9847"/>
              <a:gd name="connsiteY144" fmla="*/ 8493 h 9942"/>
              <a:gd name="connsiteX145" fmla="*/ 6117 w 9847"/>
              <a:gd name="connsiteY145" fmla="*/ 8505 h 9942"/>
              <a:gd name="connsiteX146" fmla="*/ 6184 w 9847"/>
              <a:gd name="connsiteY146" fmla="*/ 8505 h 9942"/>
              <a:gd name="connsiteX147" fmla="*/ 6251 w 9847"/>
              <a:gd name="connsiteY147" fmla="*/ 8497 h 9942"/>
              <a:gd name="connsiteX148" fmla="*/ 6318 w 9847"/>
              <a:gd name="connsiteY148" fmla="*/ 8478 h 9942"/>
              <a:gd name="connsiteX149" fmla="*/ 6385 w 9847"/>
              <a:gd name="connsiteY149" fmla="*/ 8450 h 9942"/>
              <a:gd name="connsiteX150" fmla="*/ 6452 w 9847"/>
              <a:gd name="connsiteY150" fmla="*/ 8413 h 9942"/>
              <a:gd name="connsiteX151" fmla="*/ 6517 w 9847"/>
              <a:gd name="connsiteY151" fmla="*/ 8364 h 9942"/>
              <a:gd name="connsiteX152" fmla="*/ 6582 w 9847"/>
              <a:gd name="connsiteY152" fmla="*/ 8307 h 9942"/>
              <a:gd name="connsiteX153" fmla="*/ 6646 w 9847"/>
              <a:gd name="connsiteY153" fmla="*/ 8239 h 9942"/>
              <a:gd name="connsiteX154" fmla="*/ 6677 w 9847"/>
              <a:gd name="connsiteY154" fmla="*/ 8201 h 9942"/>
              <a:gd name="connsiteX155" fmla="*/ 6706 w 9847"/>
              <a:gd name="connsiteY155" fmla="*/ 8165 h 9942"/>
              <a:gd name="connsiteX156" fmla="*/ 6757 w 9847"/>
              <a:gd name="connsiteY156" fmla="*/ 8093 h 9942"/>
              <a:gd name="connsiteX157" fmla="*/ 6798 w 9847"/>
              <a:gd name="connsiteY157" fmla="*/ 8013 h 9942"/>
              <a:gd name="connsiteX158" fmla="*/ 6836 w 9847"/>
              <a:gd name="connsiteY158" fmla="*/ 7931 h 9942"/>
              <a:gd name="connsiteX159" fmla="*/ 6881 w 9847"/>
              <a:gd name="connsiteY159" fmla="*/ 7805 h 9942"/>
              <a:gd name="connsiteX160" fmla="*/ 6925 w 9847"/>
              <a:gd name="connsiteY160" fmla="*/ 7626 h 9942"/>
              <a:gd name="connsiteX161" fmla="*/ 6955 w 9847"/>
              <a:gd name="connsiteY161" fmla="*/ 7440 h 9942"/>
              <a:gd name="connsiteX162" fmla="*/ 6972 w 9847"/>
              <a:gd name="connsiteY162" fmla="*/ 7247 h 9942"/>
              <a:gd name="connsiteX163" fmla="*/ 6987 w 9847"/>
              <a:gd name="connsiteY163" fmla="*/ 6951 h 9942"/>
              <a:gd name="connsiteX164" fmla="*/ 6995 w 9847"/>
              <a:gd name="connsiteY164" fmla="*/ 6755 h 9942"/>
              <a:gd name="connsiteX165" fmla="*/ 7007 w 9847"/>
              <a:gd name="connsiteY165" fmla="*/ 6489 h 9942"/>
              <a:gd name="connsiteX166" fmla="*/ 7020 w 9847"/>
              <a:gd name="connsiteY166" fmla="*/ 5955 h 9942"/>
              <a:gd name="connsiteX167" fmla="*/ 7020 w 9847"/>
              <a:gd name="connsiteY167" fmla="*/ 5420 h 9942"/>
              <a:gd name="connsiteX168" fmla="*/ 7010 w 9847"/>
              <a:gd name="connsiteY168" fmla="*/ 4887 h 9942"/>
              <a:gd name="connsiteX169" fmla="*/ 7001 w 9847"/>
              <a:gd name="connsiteY169" fmla="*/ 4620 h 9942"/>
              <a:gd name="connsiteX170" fmla="*/ 6998 w 9847"/>
              <a:gd name="connsiteY170" fmla="*/ 4558 h 9942"/>
              <a:gd name="connsiteX171" fmla="*/ 6986 w 9847"/>
              <a:gd name="connsiteY171" fmla="*/ 4429 h 9942"/>
              <a:gd name="connsiteX172" fmla="*/ 6968 w 9847"/>
              <a:gd name="connsiteY172" fmla="*/ 4305 h 9942"/>
              <a:gd name="connsiteX173" fmla="*/ 6940 w 9847"/>
              <a:gd name="connsiteY173" fmla="*/ 4185 h 9942"/>
              <a:gd name="connsiteX174" fmla="*/ 6911 w 9847"/>
              <a:gd name="connsiteY174" fmla="*/ 4067 h 9942"/>
              <a:gd name="connsiteX175" fmla="*/ 6872 w 9847"/>
              <a:gd name="connsiteY175" fmla="*/ 3955 h 9942"/>
              <a:gd name="connsiteX176" fmla="*/ 6828 w 9847"/>
              <a:gd name="connsiteY176" fmla="*/ 3847 h 9942"/>
              <a:gd name="connsiteX177" fmla="*/ 6778 w 9847"/>
              <a:gd name="connsiteY177" fmla="*/ 3744 h 9942"/>
              <a:gd name="connsiteX178" fmla="*/ 6721 w 9847"/>
              <a:gd name="connsiteY178" fmla="*/ 3651 h 9942"/>
              <a:gd name="connsiteX179" fmla="*/ 6660 w 9847"/>
              <a:gd name="connsiteY179" fmla="*/ 3564 h 9942"/>
              <a:gd name="connsiteX180" fmla="*/ 6593 w 9847"/>
              <a:gd name="connsiteY180" fmla="*/ 3487 h 9942"/>
              <a:gd name="connsiteX181" fmla="*/ 6521 w 9847"/>
              <a:gd name="connsiteY181" fmla="*/ 3418 h 9942"/>
              <a:gd name="connsiteX182" fmla="*/ 6445 w 9847"/>
              <a:gd name="connsiteY182" fmla="*/ 3360 h 9942"/>
              <a:gd name="connsiteX183" fmla="*/ 6363 w 9847"/>
              <a:gd name="connsiteY183" fmla="*/ 3311 h 9942"/>
              <a:gd name="connsiteX184" fmla="*/ 6276 w 9847"/>
              <a:gd name="connsiteY184" fmla="*/ 3276 h 9942"/>
              <a:gd name="connsiteX185" fmla="*/ 6185 w 9847"/>
              <a:gd name="connsiteY185" fmla="*/ 3253 h 9942"/>
              <a:gd name="connsiteX186" fmla="*/ 6138 w 9847"/>
              <a:gd name="connsiteY186" fmla="*/ 3248 h 9942"/>
              <a:gd name="connsiteX187" fmla="*/ 6113 w 9847"/>
              <a:gd name="connsiteY187" fmla="*/ 3247 h 9942"/>
              <a:gd name="connsiteX188" fmla="*/ 6064 w 9847"/>
              <a:gd name="connsiteY188" fmla="*/ 3252 h 9942"/>
              <a:gd name="connsiteX189" fmla="*/ 6015 w 9847"/>
              <a:gd name="connsiteY189" fmla="*/ 3266 h 9942"/>
              <a:gd name="connsiteX190" fmla="*/ 5967 w 9847"/>
              <a:gd name="connsiteY190" fmla="*/ 3291 h 9942"/>
              <a:gd name="connsiteX191" fmla="*/ 5923 w 9847"/>
              <a:gd name="connsiteY191" fmla="*/ 3325 h 9942"/>
              <a:gd name="connsiteX192" fmla="*/ 5885 w 9847"/>
              <a:gd name="connsiteY192" fmla="*/ 3369 h 9942"/>
              <a:gd name="connsiteX193" fmla="*/ 5853 w 9847"/>
              <a:gd name="connsiteY193" fmla="*/ 3421 h 9942"/>
              <a:gd name="connsiteX194" fmla="*/ 5830 w 9847"/>
              <a:gd name="connsiteY194" fmla="*/ 3479 h 9942"/>
              <a:gd name="connsiteX195" fmla="*/ 5822 w 9847"/>
              <a:gd name="connsiteY195" fmla="*/ 3512 h 9942"/>
              <a:gd name="connsiteX196" fmla="*/ 5818 w 9847"/>
              <a:gd name="connsiteY196" fmla="*/ 3539 h 9942"/>
              <a:gd name="connsiteX197" fmla="*/ 5812 w 9847"/>
              <a:gd name="connsiteY197" fmla="*/ 3590 h 9942"/>
              <a:gd name="connsiteX198" fmla="*/ 5817 w 9847"/>
              <a:gd name="connsiteY198" fmla="*/ 3669 h 9942"/>
              <a:gd name="connsiteX199" fmla="*/ 5837 w 9847"/>
              <a:gd name="connsiteY199" fmla="*/ 3773 h 9942"/>
              <a:gd name="connsiteX200" fmla="*/ 5875 w 9847"/>
              <a:gd name="connsiteY200" fmla="*/ 3866 h 9942"/>
              <a:gd name="connsiteX201" fmla="*/ 5899 w 9847"/>
              <a:gd name="connsiteY201" fmla="*/ 3907 h 9942"/>
              <a:gd name="connsiteX202" fmla="*/ 5945 w 9847"/>
              <a:gd name="connsiteY202" fmla="*/ 3979 h 9942"/>
              <a:gd name="connsiteX203" fmla="*/ 6038 w 9847"/>
              <a:gd name="connsiteY203" fmla="*/ 4097 h 9942"/>
              <a:gd name="connsiteX204" fmla="*/ 6135 w 9847"/>
              <a:gd name="connsiteY204" fmla="*/ 4194 h 9942"/>
              <a:gd name="connsiteX205" fmla="*/ 6234 w 9847"/>
              <a:gd name="connsiteY205" fmla="*/ 4270 h 9942"/>
              <a:gd name="connsiteX206" fmla="*/ 6334 w 9847"/>
              <a:gd name="connsiteY206" fmla="*/ 4321 h 9942"/>
              <a:gd name="connsiteX207" fmla="*/ 6435 w 9847"/>
              <a:gd name="connsiteY207" fmla="*/ 4353 h 9942"/>
              <a:gd name="connsiteX208" fmla="*/ 6536 w 9847"/>
              <a:gd name="connsiteY208" fmla="*/ 4366 h 9942"/>
              <a:gd name="connsiteX209" fmla="*/ 6639 w 9847"/>
              <a:gd name="connsiteY209" fmla="*/ 4356 h 9942"/>
              <a:gd name="connsiteX210" fmla="*/ 6739 w 9847"/>
              <a:gd name="connsiteY210" fmla="*/ 4331 h 9942"/>
              <a:gd name="connsiteX211" fmla="*/ 6841 w 9847"/>
              <a:gd name="connsiteY211" fmla="*/ 4288 h 9942"/>
              <a:gd name="connsiteX212" fmla="*/ 6939 w 9847"/>
              <a:gd name="connsiteY212" fmla="*/ 4231 h 9942"/>
              <a:gd name="connsiteX213" fmla="*/ 7036 w 9847"/>
              <a:gd name="connsiteY213" fmla="*/ 4157 h 9942"/>
              <a:gd name="connsiteX214" fmla="*/ 7129 w 9847"/>
              <a:gd name="connsiteY214" fmla="*/ 4068 h 9942"/>
              <a:gd name="connsiteX215" fmla="*/ 7220 w 9847"/>
              <a:gd name="connsiteY215" fmla="*/ 3968 h 9942"/>
              <a:gd name="connsiteX216" fmla="*/ 7307 w 9847"/>
              <a:gd name="connsiteY216" fmla="*/ 3856 h 9942"/>
              <a:gd name="connsiteX217" fmla="*/ 7388 w 9847"/>
              <a:gd name="connsiteY217" fmla="*/ 3730 h 9942"/>
              <a:gd name="connsiteX218" fmla="*/ 7428 w 9847"/>
              <a:gd name="connsiteY218" fmla="*/ 3663 h 9942"/>
              <a:gd name="connsiteX219" fmla="*/ 7497 w 9847"/>
              <a:gd name="connsiteY219" fmla="*/ 3540 h 9942"/>
              <a:gd name="connsiteX220" fmla="*/ 7623 w 9847"/>
              <a:gd name="connsiteY220" fmla="*/ 3278 h 9942"/>
              <a:gd name="connsiteX221" fmla="*/ 7730 w 9847"/>
              <a:gd name="connsiteY221" fmla="*/ 2998 h 9942"/>
              <a:gd name="connsiteX222" fmla="*/ 7797 w 9847"/>
              <a:gd name="connsiteY222" fmla="*/ 2780 h 9942"/>
              <a:gd name="connsiteX223" fmla="*/ 7836 w 9847"/>
              <a:gd name="connsiteY223" fmla="*/ 2632 h 9942"/>
              <a:gd name="connsiteX224" fmla="*/ 7868 w 9847"/>
              <a:gd name="connsiteY224" fmla="*/ 2481 h 9942"/>
              <a:gd name="connsiteX225" fmla="*/ 7896 w 9847"/>
              <a:gd name="connsiteY225" fmla="*/ 2325 h 9942"/>
              <a:gd name="connsiteX226" fmla="*/ 7916 w 9847"/>
              <a:gd name="connsiteY226" fmla="*/ 2172 h 9942"/>
              <a:gd name="connsiteX227" fmla="*/ 7929 w 9847"/>
              <a:gd name="connsiteY227" fmla="*/ 2015 h 9942"/>
              <a:gd name="connsiteX228" fmla="*/ 7937 w 9847"/>
              <a:gd name="connsiteY228" fmla="*/ 1857 h 9942"/>
              <a:gd name="connsiteX229" fmla="*/ 7935 w 9847"/>
              <a:gd name="connsiteY229" fmla="*/ 1700 h 9942"/>
              <a:gd name="connsiteX230" fmla="*/ 7927 w 9847"/>
              <a:gd name="connsiteY230" fmla="*/ 1541 h 9942"/>
              <a:gd name="connsiteX231" fmla="*/ 7913 w 9847"/>
              <a:gd name="connsiteY231" fmla="*/ 1384 h 9942"/>
              <a:gd name="connsiteX232" fmla="*/ 7902 w 9847"/>
              <a:gd name="connsiteY232" fmla="*/ 1305 h 9942"/>
              <a:gd name="connsiteX233" fmla="*/ 7884 w 9847"/>
              <a:gd name="connsiteY233" fmla="*/ 1198 h 9942"/>
              <a:gd name="connsiteX234" fmla="*/ 7860 w 9847"/>
              <a:gd name="connsiteY234" fmla="*/ 1022 h 9942"/>
              <a:gd name="connsiteX235" fmla="*/ 7851 w 9847"/>
              <a:gd name="connsiteY235" fmla="*/ 902 h 9942"/>
              <a:gd name="connsiteX236" fmla="*/ 7853 w 9847"/>
              <a:gd name="connsiteY236" fmla="*/ 785 h 9942"/>
              <a:gd name="connsiteX237" fmla="*/ 7871 w 9847"/>
              <a:gd name="connsiteY237" fmla="*/ 676 h 9942"/>
              <a:gd name="connsiteX238" fmla="*/ 7899 w 9847"/>
              <a:gd name="connsiteY238" fmla="*/ 604 h 9942"/>
              <a:gd name="connsiteX239" fmla="*/ 7922 w 9847"/>
              <a:gd name="connsiteY239" fmla="*/ 558 h 9942"/>
              <a:gd name="connsiteX240" fmla="*/ 7954 w 9847"/>
              <a:gd name="connsiteY240" fmla="*/ 519 h 9942"/>
              <a:gd name="connsiteX241" fmla="*/ 7990 w 9847"/>
              <a:gd name="connsiteY241" fmla="*/ 485 h 9942"/>
              <a:gd name="connsiteX242" fmla="*/ 8010 w 9847"/>
              <a:gd name="connsiteY242" fmla="*/ 471 h 9942"/>
              <a:gd name="connsiteX243" fmla="*/ 8045 w 9847"/>
              <a:gd name="connsiteY243" fmla="*/ 451 h 9942"/>
              <a:gd name="connsiteX244" fmla="*/ 8112 w 9847"/>
              <a:gd name="connsiteY244" fmla="*/ 437 h 9942"/>
              <a:gd name="connsiteX245" fmla="*/ 8178 w 9847"/>
              <a:gd name="connsiteY245" fmla="*/ 446 h 9942"/>
              <a:gd name="connsiteX246" fmla="*/ 8246 w 9847"/>
              <a:gd name="connsiteY246" fmla="*/ 478 h 9942"/>
              <a:gd name="connsiteX247" fmla="*/ 8311 w 9847"/>
              <a:gd name="connsiteY247" fmla="*/ 524 h 9942"/>
              <a:gd name="connsiteX248" fmla="*/ 8370 w 9847"/>
              <a:gd name="connsiteY248" fmla="*/ 586 h 9942"/>
              <a:gd name="connsiteX249" fmla="*/ 8424 w 9847"/>
              <a:gd name="connsiteY249" fmla="*/ 654 h 9942"/>
              <a:gd name="connsiteX250" fmla="*/ 8468 w 9847"/>
              <a:gd name="connsiteY250" fmla="*/ 725 h 9942"/>
              <a:gd name="connsiteX251" fmla="*/ 8489 w 9847"/>
              <a:gd name="connsiteY251" fmla="*/ 761 h 9942"/>
              <a:gd name="connsiteX252" fmla="*/ 8571 w 9847"/>
              <a:gd name="connsiteY252" fmla="*/ 933 h 9942"/>
              <a:gd name="connsiteX253" fmla="*/ 8708 w 9847"/>
              <a:gd name="connsiteY253" fmla="*/ 1215 h 9942"/>
              <a:gd name="connsiteX254" fmla="*/ 8780 w 9847"/>
              <a:gd name="connsiteY254" fmla="*/ 1340 h 9942"/>
              <a:gd name="connsiteX255" fmla="*/ 8833 w 9847"/>
              <a:gd name="connsiteY255" fmla="*/ 1414 h 9942"/>
              <a:gd name="connsiteX256" fmla="*/ 8887 w 9847"/>
              <a:gd name="connsiteY256" fmla="*/ 1479 h 9942"/>
              <a:gd name="connsiteX257" fmla="*/ 8942 w 9847"/>
              <a:gd name="connsiteY257" fmla="*/ 1526 h 9942"/>
              <a:gd name="connsiteX258" fmla="*/ 9002 w 9847"/>
              <a:gd name="connsiteY258" fmla="*/ 1558 h 9942"/>
              <a:gd name="connsiteX259" fmla="*/ 9063 w 9847"/>
              <a:gd name="connsiteY259" fmla="*/ 1571 h 9942"/>
              <a:gd name="connsiteX260" fmla="*/ 9127 w 9847"/>
              <a:gd name="connsiteY260" fmla="*/ 1563 h 9942"/>
              <a:gd name="connsiteX261" fmla="*/ 9195 w 9847"/>
              <a:gd name="connsiteY261" fmla="*/ 1531 h 9942"/>
              <a:gd name="connsiteX262" fmla="*/ 9266 w 9847"/>
              <a:gd name="connsiteY262" fmla="*/ 1472 h 9942"/>
              <a:gd name="connsiteX263" fmla="*/ 9341 w 9847"/>
              <a:gd name="connsiteY263" fmla="*/ 1382 h 9942"/>
              <a:gd name="connsiteX264" fmla="*/ 9380 w 9847"/>
              <a:gd name="connsiteY264" fmla="*/ 1325 h 9942"/>
              <a:gd name="connsiteX265" fmla="*/ 9418 w 9847"/>
              <a:gd name="connsiteY265" fmla="*/ 1262 h 9942"/>
              <a:gd name="connsiteX266" fmla="*/ 9484 w 9847"/>
              <a:gd name="connsiteY266" fmla="*/ 1124 h 9942"/>
              <a:gd name="connsiteX267" fmla="*/ 9538 w 9847"/>
              <a:gd name="connsiteY267" fmla="*/ 973 h 9942"/>
              <a:gd name="connsiteX268" fmla="*/ 9584 w 9847"/>
              <a:gd name="connsiteY268" fmla="*/ 818 h 9942"/>
              <a:gd name="connsiteX269" fmla="*/ 9605 w 9847"/>
              <a:gd name="connsiteY269" fmla="*/ 740 h 9942"/>
              <a:gd name="connsiteX270" fmla="*/ 9654 w 9847"/>
              <a:gd name="connsiteY270" fmla="*/ 552 h 9942"/>
              <a:gd name="connsiteX271" fmla="*/ 9738 w 9847"/>
              <a:gd name="connsiteY271" fmla="*/ 263 h 9942"/>
              <a:gd name="connsiteX272" fmla="*/ 9806 w 9847"/>
              <a:gd name="connsiteY272" fmla="*/ 83 h 9942"/>
              <a:gd name="connsiteX273" fmla="*/ 9847 w 9847"/>
              <a:gd name="connsiteY273" fmla="*/ 0 h 9942"/>
              <a:gd name="connsiteX0" fmla="*/ 0 w 9844"/>
              <a:gd name="connsiteY0" fmla="*/ 9930 h 9930"/>
              <a:gd name="connsiteX1" fmla="*/ 152 w 9844"/>
              <a:gd name="connsiteY1" fmla="*/ 9844 h 9930"/>
              <a:gd name="connsiteX2" fmla="*/ 299 w 9844"/>
              <a:gd name="connsiteY2" fmla="*/ 9743 h 9930"/>
              <a:gd name="connsiteX3" fmla="*/ 441 w 9844"/>
              <a:gd name="connsiteY3" fmla="*/ 9629 h 9930"/>
              <a:gd name="connsiteX4" fmla="*/ 575 w 9844"/>
              <a:gd name="connsiteY4" fmla="*/ 9503 h 9930"/>
              <a:gd name="connsiteX5" fmla="*/ 701 w 9844"/>
              <a:gd name="connsiteY5" fmla="*/ 9361 h 9930"/>
              <a:gd name="connsiteX6" fmla="*/ 816 w 9844"/>
              <a:gd name="connsiteY6" fmla="*/ 9206 h 9930"/>
              <a:gd name="connsiteX7" fmla="*/ 918 w 9844"/>
              <a:gd name="connsiteY7" fmla="*/ 9039 h 9930"/>
              <a:gd name="connsiteX8" fmla="*/ 1007 w 9844"/>
              <a:gd name="connsiteY8" fmla="*/ 8856 h 9930"/>
              <a:gd name="connsiteX9" fmla="*/ 1082 w 9844"/>
              <a:gd name="connsiteY9" fmla="*/ 8662 h 9930"/>
              <a:gd name="connsiteX10" fmla="*/ 1138 w 9844"/>
              <a:gd name="connsiteY10" fmla="*/ 8452 h 9930"/>
              <a:gd name="connsiteX11" fmla="*/ 1159 w 9844"/>
              <a:gd name="connsiteY11" fmla="*/ 8342 h 9930"/>
              <a:gd name="connsiteX12" fmla="*/ 1173 w 9844"/>
              <a:gd name="connsiteY12" fmla="*/ 8253 h 9930"/>
              <a:gd name="connsiteX13" fmla="*/ 1189 w 9844"/>
              <a:gd name="connsiteY13" fmla="*/ 8071 h 9930"/>
              <a:gd name="connsiteX14" fmla="*/ 1191 w 9844"/>
              <a:gd name="connsiteY14" fmla="*/ 7892 h 9930"/>
              <a:gd name="connsiteX15" fmla="*/ 1175 w 9844"/>
              <a:gd name="connsiteY15" fmla="*/ 7713 h 9930"/>
              <a:gd name="connsiteX16" fmla="*/ 1145 w 9844"/>
              <a:gd name="connsiteY16" fmla="*/ 7539 h 9930"/>
              <a:gd name="connsiteX17" fmla="*/ 1096 w 9844"/>
              <a:gd name="connsiteY17" fmla="*/ 7372 h 9930"/>
              <a:gd name="connsiteX18" fmla="*/ 1033 w 9844"/>
              <a:gd name="connsiteY18" fmla="*/ 7217 h 9930"/>
              <a:gd name="connsiteX19" fmla="*/ 950 w 9844"/>
              <a:gd name="connsiteY19" fmla="*/ 7071 h 9930"/>
              <a:gd name="connsiteX20" fmla="*/ 901 w 9844"/>
              <a:gd name="connsiteY20" fmla="*/ 7003 h 9930"/>
              <a:gd name="connsiteX21" fmla="*/ 870 w 9844"/>
              <a:gd name="connsiteY21" fmla="*/ 6963 h 9930"/>
              <a:gd name="connsiteX22" fmla="*/ 805 w 9844"/>
              <a:gd name="connsiteY22" fmla="*/ 6901 h 9930"/>
              <a:gd name="connsiteX23" fmla="*/ 743 w 9844"/>
              <a:gd name="connsiteY23" fmla="*/ 6856 h 9930"/>
              <a:gd name="connsiteX24" fmla="*/ 681 w 9844"/>
              <a:gd name="connsiteY24" fmla="*/ 6829 h 9930"/>
              <a:gd name="connsiteX25" fmla="*/ 621 w 9844"/>
              <a:gd name="connsiteY25" fmla="*/ 6818 h 9930"/>
              <a:gd name="connsiteX26" fmla="*/ 562 w 9844"/>
              <a:gd name="connsiteY26" fmla="*/ 6823 h 9930"/>
              <a:gd name="connsiteX27" fmla="*/ 506 w 9844"/>
              <a:gd name="connsiteY27" fmla="*/ 6842 h 9930"/>
              <a:gd name="connsiteX28" fmla="*/ 455 w 9844"/>
              <a:gd name="connsiteY28" fmla="*/ 6874 h 9930"/>
              <a:gd name="connsiteX29" fmla="*/ 410 w 9844"/>
              <a:gd name="connsiteY29" fmla="*/ 6919 h 9930"/>
              <a:gd name="connsiteX30" fmla="*/ 369 w 9844"/>
              <a:gd name="connsiteY30" fmla="*/ 6978 h 9930"/>
              <a:gd name="connsiteX31" fmla="*/ 335 w 9844"/>
              <a:gd name="connsiteY31" fmla="*/ 7048 h 9930"/>
              <a:gd name="connsiteX32" fmla="*/ 306 w 9844"/>
              <a:gd name="connsiteY32" fmla="*/ 7127 h 9930"/>
              <a:gd name="connsiteX33" fmla="*/ 287 w 9844"/>
              <a:gd name="connsiteY33" fmla="*/ 7217 h 9930"/>
              <a:gd name="connsiteX34" fmla="*/ 275 w 9844"/>
              <a:gd name="connsiteY34" fmla="*/ 7310 h 9930"/>
              <a:gd name="connsiteX35" fmla="*/ 272 w 9844"/>
              <a:gd name="connsiteY35" fmla="*/ 7415 h 9930"/>
              <a:gd name="connsiteX36" fmla="*/ 279 w 9844"/>
              <a:gd name="connsiteY36" fmla="*/ 7524 h 9930"/>
              <a:gd name="connsiteX37" fmla="*/ 285 w 9844"/>
              <a:gd name="connsiteY37" fmla="*/ 7580 h 9930"/>
              <a:gd name="connsiteX38" fmla="*/ 300 w 9844"/>
              <a:gd name="connsiteY38" fmla="*/ 7676 h 9930"/>
              <a:gd name="connsiteX39" fmla="*/ 345 w 9844"/>
              <a:gd name="connsiteY39" fmla="*/ 7859 h 9930"/>
              <a:gd name="connsiteX40" fmla="*/ 404 w 9844"/>
              <a:gd name="connsiteY40" fmla="*/ 8034 h 9930"/>
              <a:gd name="connsiteX41" fmla="*/ 476 w 9844"/>
              <a:gd name="connsiteY41" fmla="*/ 8203 h 9930"/>
              <a:gd name="connsiteX42" fmla="*/ 562 w 9844"/>
              <a:gd name="connsiteY42" fmla="*/ 8361 h 9930"/>
              <a:gd name="connsiteX43" fmla="*/ 656 w 9844"/>
              <a:gd name="connsiteY43" fmla="*/ 8511 h 9930"/>
              <a:gd name="connsiteX44" fmla="*/ 760 w 9844"/>
              <a:gd name="connsiteY44" fmla="*/ 8651 h 9930"/>
              <a:gd name="connsiteX45" fmla="*/ 875 w 9844"/>
              <a:gd name="connsiteY45" fmla="*/ 8780 h 9930"/>
              <a:gd name="connsiteX46" fmla="*/ 994 w 9844"/>
              <a:gd name="connsiteY46" fmla="*/ 8900 h 9930"/>
              <a:gd name="connsiteX47" fmla="*/ 1120 w 9844"/>
              <a:gd name="connsiteY47" fmla="*/ 9005 h 9930"/>
              <a:gd name="connsiteX48" fmla="*/ 1247 w 9844"/>
              <a:gd name="connsiteY48" fmla="*/ 9097 h 9930"/>
              <a:gd name="connsiteX49" fmla="*/ 1379 w 9844"/>
              <a:gd name="connsiteY49" fmla="*/ 9177 h 9930"/>
              <a:gd name="connsiteX50" fmla="*/ 1510 w 9844"/>
              <a:gd name="connsiteY50" fmla="*/ 9244 h 9930"/>
              <a:gd name="connsiteX51" fmla="*/ 1644 w 9844"/>
              <a:gd name="connsiteY51" fmla="*/ 9295 h 9930"/>
              <a:gd name="connsiteX52" fmla="*/ 1776 w 9844"/>
              <a:gd name="connsiteY52" fmla="*/ 9329 h 9930"/>
              <a:gd name="connsiteX53" fmla="*/ 1904 w 9844"/>
              <a:gd name="connsiteY53" fmla="*/ 9350 h 9930"/>
              <a:gd name="connsiteX54" fmla="*/ 1965 w 9844"/>
              <a:gd name="connsiteY54" fmla="*/ 9351 h 9930"/>
              <a:gd name="connsiteX55" fmla="*/ 2037 w 9844"/>
              <a:gd name="connsiteY55" fmla="*/ 9350 h 9930"/>
              <a:gd name="connsiteX56" fmla="*/ 2178 w 9844"/>
              <a:gd name="connsiteY56" fmla="*/ 9328 h 9930"/>
              <a:gd name="connsiteX57" fmla="*/ 2310 w 9844"/>
              <a:gd name="connsiteY57" fmla="*/ 9280 h 9930"/>
              <a:gd name="connsiteX58" fmla="*/ 2438 w 9844"/>
              <a:gd name="connsiteY58" fmla="*/ 9206 h 9930"/>
              <a:gd name="connsiteX59" fmla="*/ 2552 w 9844"/>
              <a:gd name="connsiteY59" fmla="*/ 9109 h 9930"/>
              <a:gd name="connsiteX60" fmla="*/ 2656 w 9844"/>
              <a:gd name="connsiteY60" fmla="*/ 8984 h 9930"/>
              <a:gd name="connsiteX61" fmla="*/ 2723 w 9844"/>
              <a:gd name="connsiteY61" fmla="*/ 8876 h 9930"/>
              <a:gd name="connsiteX62" fmla="*/ 2763 w 9844"/>
              <a:gd name="connsiteY62" fmla="*/ 8795 h 9930"/>
              <a:gd name="connsiteX63" fmla="*/ 2798 w 9844"/>
              <a:gd name="connsiteY63" fmla="*/ 8709 h 9930"/>
              <a:gd name="connsiteX64" fmla="*/ 2831 w 9844"/>
              <a:gd name="connsiteY64" fmla="*/ 8616 h 9930"/>
              <a:gd name="connsiteX65" fmla="*/ 2844 w 9844"/>
              <a:gd name="connsiteY65" fmla="*/ 8566 h 9930"/>
              <a:gd name="connsiteX66" fmla="*/ 2862 w 9844"/>
              <a:gd name="connsiteY66" fmla="*/ 8488 h 9930"/>
              <a:gd name="connsiteX67" fmla="*/ 2890 w 9844"/>
              <a:gd name="connsiteY67" fmla="*/ 8333 h 9930"/>
              <a:gd name="connsiteX68" fmla="*/ 2904 w 9844"/>
              <a:gd name="connsiteY68" fmla="*/ 8189 h 9930"/>
              <a:gd name="connsiteX69" fmla="*/ 2908 w 9844"/>
              <a:gd name="connsiteY69" fmla="*/ 8048 h 9930"/>
              <a:gd name="connsiteX70" fmla="*/ 2900 w 9844"/>
              <a:gd name="connsiteY70" fmla="*/ 7914 h 9930"/>
              <a:gd name="connsiteX71" fmla="*/ 2882 w 9844"/>
              <a:gd name="connsiteY71" fmla="*/ 7783 h 9930"/>
              <a:gd name="connsiteX72" fmla="*/ 2857 w 9844"/>
              <a:gd name="connsiteY72" fmla="*/ 7653 h 9930"/>
              <a:gd name="connsiteX73" fmla="*/ 2823 w 9844"/>
              <a:gd name="connsiteY73" fmla="*/ 7529 h 9930"/>
              <a:gd name="connsiteX74" fmla="*/ 2761 w 9844"/>
              <a:gd name="connsiteY74" fmla="*/ 7346 h 9930"/>
              <a:gd name="connsiteX75" fmla="*/ 2661 w 9844"/>
              <a:gd name="connsiteY75" fmla="*/ 7106 h 9930"/>
              <a:gd name="connsiteX76" fmla="*/ 2492 w 9844"/>
              <a:gd name="connsiteY76" fmla="*/ 6749 h 9930"/>
              <a:gd name="connsiteX77" fmla="*/ 2377 w 9844"/>
              <a:gd name="connsiteY77" fmla="*/ 6501 h 9930"/>
              <a:gd name="connsiteX78" fmla="*/ 2217 w 9844"/>
              <a:gd name="connsiteY78" fmla="*/ 6165 h 9930"/>
              <a:gd name="connsiteX79" fmla="*/ 1926 w 9844"/>
              <a:gd name="connsiteY79" fmla="*/ 5551 h 9930"/>
              <a:gd name="connsiteX80" fmla="*/ 1783 w 9844"/>
              <a:gd name="connsiteY80" fmla="*/ 5218 h 9930"/>
              <a:gd name="connsiteX81" fmla="*/ 1693 w 9844"/>
              <a:gd name="connsiteY81" fmla="*/ 4991 h 9930"/>
              <a:gd name="connsiteX82" fmla="*/ 1611 w 9844"/>
              <a:gd name="connsiteY82" fmla="*/ 4760 h 9930"/>
              <a:gd name="connsiteX83" fmla="*/ 1543 w 9844"/>
              <a:gd name="connsiteY83" fmla="*/ 4529 h 9930"/>
              <a:gd name="connsiteX84" fmla="*/ 1489 w 9844"/>
              <a:gd name="connsiteY84" fmla="*/ 4295 h 9930"/>
              <a:gd name="connsiteX85" fmla="*/ 1451 w 9844"/>
              <a:gd name="connsiteY85" fmla="*/ 4065 h 9930"/>
              <a:gd name="connsiteX86" fmla="*/ 1433 w 9844"/>
              <a:gd name="connsiteY86" fmla="*/ 3839 h 9930"/>
              <a:gd name="connsiteX87" fmla="*/ 1436 w 9844"/>
              <a:gd name="connsiteY87" fmla="*/ 3672 h 9930"/>
              <a:gd name="connsiteX88" fmla="*/ 1444 w 9844"/>
              <a:gd name="connsiteY88" fmla="*/ 3565 h 9930"/>
              <a:gd name="connsiteX89" fmla="*/ 1460 w 9844"/>
              <a:gd name="connsiteY89" fmla="*/ 3457 h 9930"/>
              <a:gd name="connsiteX90" fmla="*/ 1484 w 9844"/>
              <a:gd name="connsiteY90" fmla="*/ 3352 h 9930"/>
              <a:gd name="connsiteX91" fmla="*/ 1512 w 9844"/>
              <a:gd name="connsiteY91" fmla="*/ 3250 h 9930"/>
              <a:gd name="connsiteX92" fmla="*/ 1551 w 9844"/>
              <a:gd name="connsiteY92" fmla="*/ 3150 h 9930"/>
              <a:gd name="connsiteX93" fmla="*/ 1572 w 9844"/>
              <a:gd name="connsiteY93" fmla="*/ 3103 h 9930"/>
              <a:gd name="connsiteX94" fmla="*/ 1605 w 9844"/>
              <a:gd name="connsiteY94" fmla="*/ 3033 h 9930"/>
              <a:gd name="connsiteX95" fmla="*/ 1679 w 9844"/>
              <a:gd name="connsiteY95" fmla="*/ 2916 h 9930"/>
              <a:gd name="connsiteX96" fmla="*/ 1765 w 9844"/>
              <a:gd name="connsiteY96" fmla="*/ 2814 h 9930"/>
              <a:gd name="connsiteX97" fmla="*/ 1858 w 9844"/>
              <a:gd name="connsiteY97" fmla="*/ 2730 h 9930"/>
              <a:gd name="connsiteX98" fmla="*/ 1958 w 9844"/>
              <a:gd name="connsiteY98" fmla="*/ 2659 h 9930"/>
              <a:gd name="connsiteX99" fmla="*/ 2066 w 9844"/>
              <a:gd name="connsiteY99" fmla="*/ 2603 h 9930"/>
              <a:gd name="connsiteX100" fmla="*/ 2178 w 9844"/>
              <a:gd name="connsiteY100" fmla="*/ 2563 h 9930"/>
              <a:gd name="connsiteX101" fmla="*/ 2292 w 9844"/>
              <a:gd name="connsiteY101" fmla="*/ 2535 h 9930"/>
              <a:gd name="connsiteX102" fmla="*/ 2410 w 9844"/>
              <a:gd name="connsiteY102" fmla="*/ 2519 h 9930"/>
              <a:gd name="connsiteX103" fmla="*/ 2530 w 9844"/>
              <a:gd name="connsiteY103" fmla="*/ 2514 h 9930"/>
              <a:gd name="connsiteX104" fmla="*/ 2650 w 9844"/>
              <a:gd name="connsiteY104" fmla="*/ 2520 h 9930"/>
              <a:gd name="connsiteX105" fmla="*/ 2767 w 9844"/>
              <a:gd name="connsiteY105" fmla="*/ 2537 h 9930"/>
              <a:gd name="connsiteX106" fmla="*/ 2882 w 9844"/>
              <a:gd name="connsiteY106" fmla="*/ 2563 h 9930"/>
              <a:gd name="connsiteX107" fmla="*/ 2995 w 9844"/>
              <a:gd name="connsiteY107" fmla="*/ 2597 h 9930"/>
              <a:gd name="connsiteX108" fmla="*/ 3102 w 9844"/>
              <a:gd name="connsiteY108" fmla="*/ 2638 h 9930"/>
              <a:gd name="connsiteX109" fmla="*/ 3202 w 9844"/>
              <a:gd name="connsiteY109" fmla="*/ 2689 h 9930"/>
              <a:gd name="connsiteX110" fmla="*/ 3251 w 9844"/>
              <a:gd name="connsiteY110" fmla="*/ 2717 h 9930"/>
              <a:gd name="connsiteX111" fmla="*/ 3305 w 9844"/>
              <a:gd name="connsiteY111" fmla="*/ 2750 h 9930"/>
              <a:gd name="connsiteX112" fmla="*/ 3413 w 9844"/>
              <a:gd name="connsiteY112" fmla="*/ 2824 h 9930"/>
              <a:gd name="connsiteX113" fmla="*/ 3516 w 9844"/>
              <a:gd name="connsiteY113" fmla="*/ 2908 h 9930"/>
              <a:gd name="connsiteX114" fmla="*/ 3618 w 9844"/>
              <a:gd name="connsiteY114" fmla="*/ 2997 h 9930"/>
              <a:gd name="connsiteX115" fmla="*/ 3764 w 9844"/>
              <a:gd name="connsiteY115" fmla="*/ 3146 h 9930"/>
              <a:gd name="connsiteX116" fmla="*/ 3949 w 9844"/>
              <a:gd name="connsiteY116" fmla="*/ 3368 h 9930"/>
              <a:gd name="connsiteX117" fmla="*/ 4116 w 9844"/>
              <a:gd name="connsiteY117" fmla="*/ 3614 h 9930"/>
              <a:gd name="connsiteX118" fmla="*/ 4269 w 9844"/>
              <a:gd name="connsiteY118" fmla="*/ 3880 h 9930"/>
              <a:gd name="connsiteX119" fmla="*/ 4407 w 9844"/>
              <a:gd name="connsiteY119" fmla="*/ 4161 h 9930"/>
              <a:gd name="connsiteX120" fmla="*/ 4524 w 9844"/>
              <a:gd name="connsiteY120" fmla="*/ 4455 h 9930"/>
              <a:gd name="connsiteX121" fmla="*/ 4574 w 9844"/>
              <a:gd name="connsiteY121" fmla="*/ 4609 h 9930"/>
              <a:gd name="connsiteX122" fmla="*/ 4612 w 9844"/>
              <a:gd name="connsiteY122" fmla="*/ 4721 h 9930"/>
              <a:gd name="connsiteX123" fmla="*/ 4674 w 9844"/>
              <a:gd name="connsiteY123" fmla="*/ 4953 h 9930"/>
              <a:gd name="connsiteX124" fmla="*/ 4725 w 9844"/>
              <a:gd name="connsiteY124" fmla="*/ 5187 h 9930"/>
              <a:gd name="connsiteX125" fmla="*/ 4768 w 9844"/>
              <a:gd name="connsiteY125" fmla="*/ 5424 h 9930"/>
              <a:gd name="connsiteX126" fmla="*/ 4825 w 9844"/>
              <a:gd name="connsiteY126" fmla="*/ 5784 h 9930"/>
              <a:gd name="connsiteX127" fmla="*/ 4894 w 9844"/>
              <a:gd name="connsiteY127" fmla="*/ 6264 h 9930"/>
              <a:gd name="connsiteX128" fmla="*/ 4951 w 9844"/>
              <a:gd name="connsiteY128" fmla="*/ 6619 h 9930"/>
              <a:gd name="connsiteX129" fmla="*/ 4994 w 9844"/>
              <a:gd name="connsiteY129" fmla="*/ 6854 h 9930"/>
              <a:gd name="connsiteX130" fmla="*/ 5046 w 9844"/>
              <a:gd name="connsiteY130" fmla="*/ 7082 h 9930"/>
              <a:gd name="connsiteX131" fmla="*/ 5107 w 9844"/>
              <a:gd name="connsiteY131" fmla="*/ 7307 h 9930"/>
              <a:gd name="connsiteX132" fmla="*/ 5180 w 9844"/>
              <a:gd name="connsiteY132" fmla="*/ 7528 h 9930"/>
              <a:gd name="connsiteX133" fmla="*/ 5267 w 9844"/>
              <a:gd name="connsiteY133" fmla="*/ 7738 h 9930"/>
              <a:gd name="connsiteX134" fmla="*/ 5372 w 9844"/>
              <a:gd name="connsiteY134" fmla="*/ 7943 h 9930"/>
              <a:gd name="connsiteX135" fmla="*/ 5493 w 9844"/>
              <a:gd name="connsiteY135" fmla="*/ 8137 h 9930"/>
              <a:gd name="connsiteX136" fmla="*/ 5562 w 9844"/>
              <a:gd name="connsiteY136" fmla="*/ 8230 h 9930"/>
              <a:gd name="connsiteX137" fmla="*/ 5592 w 9844"/>
              <a:gd name="connsiteY137" fmla="*/ 8269 h 9930"/>
              <a:gd name="connsiteX138" fmla="*/ 5657 w 9844"/>
              <a:gd name="connsiteY138" fmla="*/ 8338 h 9930"/>
              <a:gd name="connsiteX139" fmla="*/ 5721 w 9844"/>
              <a:gd name="connsiteY139" fmla="*/ 8399 h 9930"/>
              <a:gd name="connsiteX140" fmla="*/ 5787 w 9844"/>
              <a:gd name="connsiteY140" fmla="*/ 8451 h 9930"/>
              <a:gd name="connsiteX141" fmla="*/ 5852 w 9844"/>
              <a:gd name="connsiteY141" fmla="*/ 8491 h 9930"/>
              <a:gd name="connsiteX142" fmla="*/ 5920 w 9844"/>
              <a:gd name="connsiteY142" fmla="*/ 8521 h 9930"/>
              <a:gd name="connsiteX143" fmla="*/ 5987 w 9844"/>
              <a:gd name="connsiteY143" fmla="*/ 8543 h 9930"/>
              <a:gd name="connsiteX144" fmla="*/ 6056 w 9844"/>
              <a:gd name="connsiteY144" fmla="*/ 8555 h 9930"/>
              <a:gd name="connsiteX145" fmla="*/ 6124 w 9844"/>
              <a:gd name="connsiteY145" fmla="*/ 8555 h 9930"/>
              <a:gd name="connsiteX146" fmla="*/ 6192 w 9844"/>
              <a:gd name="connsiteY146" fmla="*/ 8547 h 9930"/>
              <a:gd name="connsiteX147" fmla="*/ 6260 w 9844"/>
              <a:gd name="connsiteY147" fmla="*/ 8527 h 9930"/>
              <a:gd name="connsiteX148" fmla="*/ 6328 w 9844"/>
              <a:gd name="connsiteY148" fmla="*/ 8499 h 9930"/>
              <a:gd name="connsiteX149" fmla="*/ 6396 w 9844"/>
              <a:gd name="connsiteY149" fmla="*/ 8462 h 9930"/>
              <a:gd name="connsiteX150" fmla="*/ 6462 w 9844"/>
              <a:gd name="connsiteY150" fmla="*/ 8413 h 9930"/>
              <a:gd name="connsiteX151" fmla="*/ 6528 w 9844"/>
              <a:gd name="connsiteY151" fmla="*/ 8355 h 9930"/>
              <a:gd name="connsiteX152" fmla="*/ 6593 w 9844"/>
              <a:gd name="connsiteY152" fmla="*/ 8287 h 9930"/>
              <a:gd name="connsiteX153" fmla="*/ 6625 w 9844"/>
              <a:gd name="connsiteY153" fmla="*/ 8249 h 9930"/>
              <a:gd name="connsiteX154" fmla="*/ 6654 w 9844"/>
              <a:gd name="connsiteY154" fmla="*/ 8213 h 9930"/>
              <a:gd name="connsiteX155" fmla="*/ 6706 w 9844"/>
              <a:gd name="connsiteY155" fmla="*/ 8140 h 9930"/>
              <a:gd name="connsiteX156" fmla="*/ 6748 w 9844"/>
              <a:gd name="connsiteY156" fmla="*/ 8060 h 9930"/>
              <a:gd name="connsiteX157" fmla="*/ 6786 w 9844"/>
              <a:gd name="connsiteY157" fmla="*/ 7977 h 9930"/>
              <a:gd name="connsiteX158" fmla="*/ 6832 w 9844"/>
              <a:gd name="connsiteY158" fmla="*/ 7851 h 9930"/>
              <a:gd name="connsiteX159" fmla="*/ 6877 w 9844"/>
              <a:gd name="connsiteY159" fmla="*/ 7670 h 9930"/>
              <a:gd name="connsiteX160" fmla="*/ 6907 w 9844"/>
              <a:gd name="connsiteY160" fmla="*/ 7483 h 9930"/>
              <a:gd name="connsiteX161" fmla="*/ 6924 w 9844"/>
              <a:gd name="connsiteY161" fmla="*/ 7289 h 9930"/>
              <a:gd name="connsiteX162" fmla="*/ 6940 w 9844"/>
              <a:gd name="connsiteY162" fmla="*/ 6992 h 9930"/>
              <a:gd name="connsiteX163" fmla="*/ 6948 w 9844"/>
              <a:gd name="connsiteY163" fmla="*/ 6794 h 9930"/>
              <a:gd name="connsiteX164" fmla="*/ 6960 w 9844"/>
              <a:gd name="connsiteY164" fmla="*/ 6527 h 9930"/>
              <a:gd name="connsiteX165" fmla="*/ 6973 w 9844"/>
              <a:gd name="connsiteY165" fmla="*/ 5990 h 9930"/>
              <a:gd name="connsiteX166" fmla="*/ 6973 w 9844"/>
              <a:gd name="connsiteY166" fmla="*/ 5452 h 9930"/>
              <a:gd name="connsiteX167" fmla="*/ 6963 w 9844"/>
              <a:gd name="connsiteY167" fmla="*/ 4916 h 9930"/>
              <a:gd name="connsiteX168" fmla="*/ 6954 w 9844"/>
              <a:gd name="connsiteY168" fmla="*/ 4647 h 9930"/>
              <a:gd name="connsiteX169" fmla="*/ 6951 w 9844"/>
              <a:gd name="connsiteY169" fmla="*/ 4585 h 9930"/>
              <a:gd name="connsiteX170" fmla="*/ 6939 w 9844"/>
              <a:gd name="connsiteY170" fmla="*/ 4455 h 9930"/>
              <a:gd name="connsiteX171" fmla="*/ 6920 w 9844"/>
              <a:gd name="connsiteY171" fmla="*/ 4330 h 9930"/>
              <a:gd name="connsiteX172" fmla="*/ 6892 w 9844"/>
              <a:gd name="connsiteY172" fmla="*/ 4209 h 9930"/>
              <a:gd name="connsiteX173" fmla="*/ 6862 w 9844"/>
              <a:gd name="connsiteY173" fmla="*/ 4091 h 9930"/>
              <a:gd name="connsiteX174" fmla="*/ 6823 w 9844"/>
              <a:gd name="connsiteY174" fmla="*/ 3978 h 9930"/>
              <a:gd name="connsiteX175" fmla="*/ 6778 w 9844"/>
              <a:gd name="connsiteY175" fmla="*/ 3869 h 9930"/>
              <a:gd name="connsiteX176" fmla="*/ 6727 w 9844"/>
              <a:gd name="connsiteY176" fmla="*/ 3766 h 9930"/>
              <a:gd name="connsiteX177" fmla="*/ 6669 w 9844"/>
              <a:gd name="connsiteY177" fmla="*/ 3672 h 9930"/>
              <a:gd name="connsiteX178" fmla="*/ 6607 w 9844"/>
              <a:gd name="connsiteY178" fmla="*/ 3585 h 9930"/>
              <a:gd name="connsiteX179" fmla="*/ 6539 w 9844"/>
              <a:gd name="connsiteY179" fmla="*/ 3507 h 9930"/>
              <a:gd name="connsiteX180" fmla="*/ 6466 w 9844"/>
              <a:gd name="connsiteY180" fmla="*/ 3438 h 9930"/>
              <a:gd name="connsiteX181" fmla="*/ 6389 w 9844"/>
              <a:gd name="connsiteY181" fmla="*/ 3380 h 9930"/>
              <a:gd name="connsiteX182" fmla="*/ 6306 w 9844"/>
              <a:gd name="connsiteY182" fmla="*/ 3330 h 9930"/>
              <a:gd name="connsiteX183" fmla="*/ 6218 w 9844"/>
              <a:gd name="connsiteY183" fmla="*/ 3295 h 9930"/>
              <a:gd name="connsiteX184" fmla="*/ 6125 w 9844"/>
              <a:gd name="connsiteY184" fmla="*/ 3272 h 9930"/>
              <a:gd name="connsiteX185" fmla="*/ 6077 w 9844"/>
              <a:gd name="connsiteY185" fmla="*/ 3267 h 9930"/>
              <a:gd name="connsiteX186" fmla="*/ 6052 w 9844"/>
              <a:gd name="connsiteY186" fmla="*/ 3266 h 9930"/>
              <a:gd name="connsiteX187" fmla="*/ 6002 w 9844"/>
              <a:gd name="connsiteY187" fmla="*/ 3271 h 9930"/>
              <a:gd name="connsiteX188" fmla="*/ 5952 w 9844"/>
              <a:gd name="connsiteY188" fmla="*/ 3285 h 9930"/>
              <a:gd name="connsiteX189" fmla="*/ 5904 w 9844"/>
              <a:gd name="connsiteY189" fmla="*/ 3310 h 9930"/>
              <a:gd name="connsiteX190" fmla="*/ 5859 w 9844"/>
              <a:gd name="connsiteY190" fmla="*/ 3344 h 9930"/>
              <a:gd name="connsiteX191" fmla="*/ 5820 w 9844"/>
              <a:gd name="connsiteY191" fmla="*/ 3389 h 9930"/>
              <a:gd name="connsiteX192" fmla="*/ 5788 w 9844"/>
              <a:gd name="connsiteY192" fmla="*/ 3441 h 9930"/>
              <a:gd name="connsiteX193" fmla="*/ 5765 w 9844"/>
              <a:gd name="connsiteY193" fmla="*/ 3499 h 9930"/>
              <a:gd name="connsiteX194" fmla="*/ 5756 w 9844"/>
              <a:gd name="connsiteY194" fmla="*/ 3532 h 9930"/>
              <a:gd name="connsiteX195" fmla="*/ 5752 w 9844"/>
              <a:gd name="connsiteY195" fmla="*/ 3560 h 9930"/>
              <a:gd name="connsiteX196" fmla="*/ 5746 w 9844"/>
              <a:gd name="connsiteY196" fmla="*/ 3611 h 9930"/>
              <a:gd name="connsiteX197" fmla="*/ 5751 w 9844"/>
              <a:gd name="connsiteY197" fmla="*/ 3690 h 9930"/>
              <a:gd name="connsiteX198" fmla="*/ 5772 w 9844"/>
              <a:gd name="connsiteY198" fmla="*/ 3795 h 9930"/>
              <a:gd name="connsiteX199" fmla="*/ 5810 w 9844"/>
              <a:gd name="connsiteY199" fmla="*/ 3889 h 9930"/>
              <a:gd name="connsiteX200" fmla="*/ 5835 w 9844"/>
              <a:gd name="connsiteY200" fmla="*/ 3930 h 9930"/>
              <a:gd name="connsiteX201" fmla="*/ 5881 w 9844"/>
              <a:gd name="connsiteY201" fmla="*/ 4002 h 9930"/>
              <a:gd name="connsiteX202" fmla="*/ 5976 w 9844"/>
              <a:gd name="connsiteY202" fmla="*/ 4121 h 9930"/>
              <a:gd name="connsiteX203" fmla="*/ 6074 w 9844"/>
              <a:gd name="connsiteY203" fmla="*/ 4218 h 9930"/>
              <a:gd name="connsiteX204" fmla="*/ 6175 w 9844"/>
              <a:gd name="connsiteY204" fmla="*/ 4295 h 9930"/>
              <a:gd name="connsiteX205" fmla="*/ 6276 w 9844"/>
              <a:gd name="connsiteY205" fmla="*/ 4346 h 9930"/>
              <a:gd name="connsiteX206" fmla="*/ 6379 w 9844"/>
              <a:gd name="connsiteY206" fmla="*/ 4378 h 9930"/>
              <a:gd name="connsiteX207" fmla="*/ 6482 w 9844"/>
              <a:gd name="connsiteY207" fmla="*/ 4391 h 9930"/>
              <a:gd name="connsiteX208" fmla="*/ 6586 w 9844"/>
              <a:gd name="connsiteY208" fmla="*/ 4381 h 9930"/>
              <a:gd name="connsiteX209" fmla="*/ 6688 w 9844"/>
              <a:gd name="connsiteY209" fmla="*/ 4356 h 9930"/>
              <a:gd name="connsiteX210" fmla="*/ 6791 w 9844"/>
              <a:gd name="connsiteY210" fmla="*/ 4313 h 9930"/>
              <a:gd name="connsiteX211" fmla="*/ 6891 w 9844"/>
              <a:gd name="connsiteY211" fmla="*/ 4256 h 9930"/>
              <a:gd name="connsiteX212" fmla="*/ 6989 w 9844"/>
              <a:gd name="connsiteY212" fmla="*/ 4181 h 9930"/>
              <a:gd name="connsiteX213" fmla="*/ 7084 w 9844"/>
              <a:gd name="connsiteY213" fmla="*/ 4092 h 9930"/>
              <a:gd name="connsiteX214" fmla="*/ 7176 w 9844"/>
              <a:gd name="connsiteY214" fmla="*/ 3991 h 9930"/>
              <a:gd name="connsiteX215" fmla="*/ 7265 w 9844"/>
              <a:gd name="connsiteY215" fmla="*/ 3878 h 9930"/>
              <a:gd name="connsiteX216" fmla="*/ 7347 w 9844"/>
              <a:gd name="connsiteY216" fmla="*/ 3752 h 9930"/>
              <a:gd name="connsiteX217" fmla="*/ 7387 w 9844"/>
              <a:gd name="connsiteY217" fmla="*/ 3684 h 9930"/>
              <a:gd name="connsiteX218" fmla="*/ 7457 w 9844"/>
              <a:gd name="connsiteY218" fmla="*/ 3561 h 9930"/>
              <a:gd name="connsiteX219" fmla="*/ 7585 w 9844"/>
              <a:gd name="connsiteY219" fmla="*/ 3297 h 9930"/>
              <a:gd name="connsiteX220" fmla="*/ 7694 w 9844"/>
              <a:gd name="connsiteY220" fmla="*/ 3015 h 9930"/>
              <a:gd name="connsiteX221" fmla="*/ 7762 w 9844"/>
              <a:gd name="connsiteY221" fmla="*/ 2796 h 9930"/>
              <a:gd name="connsiteX222" fmla="*/ 7802 w 9844"/>
              <a:gd name="connsiteY222" fmla="*/ 2647 h 9930"/>
              <a:gd name="connsiteX223" fmla="*/ 7834 w 9844"/>
              <a:gd name="connsiteY223" fmla="*/ 2495 h 9930"/>
              <a:gd name="connsiteX224" fmla="*/ 7863 w 9844"/>
              <a:gd name="connsiteY224" fmla="*/ 2339 h 9930"/>
              <a:gd name="connsiteX225" fmla="*/ 7883 w 9844"/>
              <a:gd name="connsiteY225" fmla="*/ 2185 h 9930"/>
              <a:gd name="connsiteX226" fmla="*/ 7896 w 9844"/>
              <a:gd name="connsiteY226" fmla="*/ 2027 h 9930"/>
              <a:gd name="connsiteX227" fmla="*/ 7904 w 9844"/>
              <a:gd name="connsiteY227" fmla="*/ 1868 h 9930"/>
              <a:gd name="connsiteX228" fmla="*/ 7902 w 9844"/>
              <a:gd name="connsiteY228" fmla="*/ 1710 h 9930"/>
              <a:gd name="connsiteX229" fmla="*/ 7894 w 9844"/>
              <a:gd name="connsiteY229" fmla="*/ 1550 h 9930"/>
              <a:gd name="connsiteX230" fmla="*/ 7880 w 9844"/>
              <a:gd name="connsiteY230" fmla="*/ 1392 h 9930"/>
              <a:gd name="connsiteX231" fmla="*/ 7869 w 9844"/>
              <a:gd name="connsiteY231" fmla="*/ 1313 h 9930"/>
              <a:gd name="connsiteX232" fmla="*/ 7850 w 9844"/>
              <a:gd name="connsiteY232" fmla="*/ 1205 h 9930"/>
              <a:gd name="connsiteX233" fmla="*/ 7826 w 9844"/>
              <a:gd name="connsiteY233" fmla="*/ 1028 h 9930"/>
              <a:gd name="connsiteX234" fmla="*/ 7817 w 9844"/>
              <a:gd name="connsiteY234" fmla="*/ 907 h 9930"/>
              <a:gd name="connsiteX235" fmla="*/ 7819 w 9844"/>
              <a:gd name="connsiteY235" fmla="*/ 790 h 9930"/>
              <a:gd name="connsiteX236" fmla="*/ 7837 w 9844"/>
              <a:gd name="connsiteY236" fmla="*/ 680 h 9930"/>
              <a:gd name="connsiteX237" fmla="*/ 7866 w 9844"/>
              <a:gd name="connsiteY237" fmla="*/ 608 h 9930"/>
              <a:gd name="connsiteX238" fmla="*/ 7889 w 9844"/>
              <a:gd name="connsiteY238" fmla="*/ 561 h 9930"/>
              <a:gd name="connsiteX239" fmla="*/ 7922 w 9844"/>
              <a:gd name="connsiteY239" fmla="*/ 522 h 9930"/>
              <a:gd name="connsiteX240" fmla="*/ 7958 w 9844"/>
              <a:gd name="connsiteY240" fmla="*/ 488 h 9930"/>
              <a:gd name="connsiteX241" fmla="*/ 7978 w 9844"/>
              <a:gd name="connsiteY241" fmla="*/ 474 h 9930"/>
              <a:gd name="connsiteX242" fmla="*/ 8014 w 9844"/>
              <a:gd name="connsiteY242" fmla="*/ 454 h 9930"/>
              <a:gd name="connsiteX243" fmla="*/ 8082 w 9844"/>
              <a:gd name="connsiteY243" fmla="*/ 440 h 9930"/>
              <a:gd name="connsiteX244" fmla="*/ 8149 w 9844"/>
              <a:gd name="connsiteY244" fmla="*/ 449 h 9930"/>
              <a:gd name="connsiteX245" fmla="*/ 8218 w 9844"/>
              <a:gd name="connsiteY245" fmla="*/ 481 h 9930"/>
              <a:gd name="connsiteX246" fmla="*/ 8284 w 9844"/>
              <a:gd name="connsiteY246" fmla="*/ 527 h 9930"/>
              <a:gd name="connsiteX247" fmla="*/ 8344 w 9844"/>
              <a:gd name="connsiteY247" fmla="*/ 589 h 9930"/>
              <a:gd name="connsiteX248" fmla="*/ 8399 w 9844"/>
              <a:gd name="connsiteY248" fmla="*/ 658 h 9930"/>
              <a:gd name="connsiteX249" fmla="*/ 8444 w 9844"/>
              <a:gd name="connsiteY249" fmla="*/ 729 h 9930"/>
              <a:gd name="connsiteX250" fmla="*/ 8465 w 9844"/>
              <a:gd name="connsiteY250" fmla="*/ 765 h 9930"/>
              <a:gd name="connsiteX251" fmla="*/ 8548 w 9844"/>
              <a:gd name="connsiteY251" fmla="*/ 938 h 9930"/>
              <a:gd name="connsiteX252" fmla="*/ 8687 w 9844"/>
              <a:gd name="connsiteY252" fmla="*/ 1222 h 9930"/>
              <a:gd name="connsiteX253" fmla="*/ 8760 w 9844"/>
              <a:gd name="connsiteY253" fmla="*/ 1348 h 9930"/>
              <a:gd name="connsiteX254" fmla="*/ 8814 w 9844"/>
              <a:gd name="connsiteY254" fmla="*/ 1422 h 9930"/>
              <a:gd name="connsiteX255" fmla="*/ 8869 w 9844"/>
              <a:gd name="connsiteY255" fmla="*/ 1488 h 9930"/>
              <a:gd name="connsiteX256" fmla="*/ 8925 w 9844"/>
              <a:gd name="connsiteY256" fmla="*/ 1535 h 9930"/>
              <a:gd name="connsiteX257" fmla="*/ 8986 w 9844"/>
              <a:gd name="connsiteY257" fmla="*/ 1567 h 9930"/>
              <a:gd name="connsiteX258" fmla="*/ 9048 w 9844"/>
              <a:gd name="connsiteY258" fmla="*/ 1580 h 9930"/>
              <a:gd name="connsiteX259" fmla="*/ 9113 w 9844"/>
              <a:gd name="connsiteY259" fmla="*/ 1572 h 9930"/>
              <a:gd name="connsiteX260" fmla="*/ 9182 w 9844"/>
              <a:gd name="connsiteY260" fmla="*/ 1540 h 9930"/>
              <a:gd name="connsiteX261" fmla="*/ 9254 w 9844"/>
              <a:gd name="connsiteY261" fmla="*/ 1481 h 9930"/>
              <a:gd name="connsiteX262" fmla="*/ 9330 w 9844"/>
              <a:gd name="connsiteY262" fmla="*/ 1390 h 9930"/>
              <a:gd name="connsiteX263" fmla="*/ 9370 w 9844"/>
              <a:gd name="connsiteY263" fmla="*/ 1333 h 9930"/>
              <a:gd name="connsiteX264" fmla="*/ 9408 w 9844"/>
              <a:gd name="connsiteY264" fmla="*/ 1269 h 9930"/>
              <a:gd name="connsiteX265" fmla="*/ 9475 w 9844"/>
              <a:gd name="connsiteY265" fmla="*/ 1131 h 9930"/>
              <a:gd name="connsiteX266" fmla="*/ 9530 w 9844"/>
              <a:gd name="connsiteY266" fmla="*/ 979 h 9930"/>
              <a:gd name="connsiteX267" fmla="*/ 9577 w 9844"/>
              <a:gd name="connsiteY267" fmla="*/ 823 h 9930"/>
              <a:gd name="connsiteX268" fmla="*/ 9598 w 9844"/>
              <a:gd name="connsiteY268" fmla="*/ 744 h 9930"/>
              <a:gd name="connsiteX269" fmla="*/ 9648 w 9844"/>
              <a:gd name="connsiteY269" fmla="*/ 555 h 9930"/>
              <a:gd name="connsiteX270" fmla="*/ 9733 w 9844"/>
              <a:gd name="connsiteY270" fmla="*/ 265 h 9930"/>
              <a:gd name="connsiteX271" fmla="*/ 9802 w 9844"/>
              <a:gd name="connsiteY271" fmla="*/ 83 h 9930"/>
              <a:gd name="connsiteX272" fmla="*/ 9844 w 9844"/>
              <a:gd name="connsiteY272" fmla="*/ 0 h 9930"/>
              <a:gd name="connsiteX0" fmla="*/ 0 w 9846"/>
              <a:gd name="connsiteY0" fmla="*/ 9913 h 9913"/>
              <a:gd name="connsiteX1" fmla="*/ 150 w 9846"/>
              <a:gd name="connsiteY1" fmla="*/ 9812 h 9913"/>
              <a:gd name="connsiteX2" fmla="*/ 294 w 9846"/>
              <a:gd name="connsiteY2" fmla="*/ 9697 h 9913"/>
              <a:gd name="connsiteX3" fmla="*/ 430 w 9846"/>
              <a:gd name="connsiteY3" fmla="*/ 9570 h 9913"/>
              <a:gd name="connsiteX4" fmla="*/ 558 w 9846"/>
              <a:gd name="connsiteY4" fmla="*/ 9427 h 9913"/>
              <a:gd name="connsiteX5" fmla="*/ 675 w 9846"/>
              <a:gd name="connsiteY5" fmla="*/ 9271 h 9913"/>
              <a:gd name="connsiteX6" fmla="*/ 779 w 9846"/>
              <a:gd name="connsiteY6" fmla="*/ 9103 h 9913"/>
              <a:gd name="connsiteX7" fmla="*/ 869 w 9846"/>
              <a:gd name="connsiteY7" fmla="*/ 8918 h 9913"/>
              <a:gd name="connsiteX8" fmla="*/ 945 w 9846"/>
              <a:gd name="connsiteY8" fmla="*/ 8723 h 9913"/>
              <a:gd name="connsiteX9" fmla="*/ 1002 w 9846"/>
              <a:gd name="connsiteY9" fmla="*/ 8512 h 9913"/>
              <a:gd name="connsiteX10" fmla="*/ 1023 w 9846"/>
              <a:gd name="connsiteY10" fmla="*/ 8401 h 9913"/>
              <a:gd name="connsiteX11" fmla="*/ 1038 w 9846"/>
              <a:gd name="connsiteY11" fmla="*/ 8311 h 9913"/>
              <a:gd name="connsiteX12" fmla="*/ 1054 w 9846"/>
              <a:gd name="connsiteY12" fmla="*/ 8128 h 9913"/>
              <a:gd name="connsiteX13" fmla="*/ 1056 w 9846"/>
              <a:gd name="connsiteY13" fmla="*/ 7948 h 9913"/>
              <a:gd name="connsiteX14" fmla="*/ 1040 w 9846"/>
              <a:gd name="connsiteY14" fmla="*/ 7767 h 9913"/>
              <a:gd name="connsiteX15" fmla="*/ 1009 w 9846"/>
              <a:gd name="connsiteY15" fmla="*/ 7592 h 9913"/>
              <a:gd name="connsiteX16" fmla="*/ 959 w 9846"/>
              <a:gd name="connsiteY16" fmla="*/ 7424 h 9913"/>
              <a:gd name="connsiteX17" fmla="*/ 895 w 9846"/>
              <a:gd name="connsiteY17" fmla="*/ 7268 h 9913"/>
              <a:gd name="connsiteX18" fmla="*/ 811 w 9846"/>
              <a:gd name="connsiteY18" fmla="*/ 7121 h 9913"/>
              <a:gd name="connsiteX19" fmla="*/ 761 w 9846"/>
              <a:gd name="connsiteY19" fmla="*/ 7052 h 9913"/>
              <a:gd name="connsiteX20" fmla="*/ 730 w 9846"/>
              <a:gd name="connsiteY20" fmla="*/ 7012 h 9913"/>
              <a:gd name="connsiteX21" fmla="*/ 664 w 9846"/>
              <a:gd name="connsiteY21" fmla="*/ 6950 h 9913"/>
              <a:gd name="connsiteX22" fmla="*/ 601 w 9846"/>
              <a:gd name="connsiteY22" fmla="*/ 6904 h 9913"/>
              <a:gd name="connsiteX23" fmla="*/ 538 w 9846"/>
              <a:gd name="connsiteY23" fmla="*/ 6877 h 9913"/>
              <a:gd name="connsiteX24" fmla="*/ 477 w 9846"/>
              <a:gd name="connsiteY24" fmla="*/ 6866 h 9913"/>
              <a:gd name="connsiteX25" fmla="*/ 417 w 9846"/>
              <a:gd name="connsiteY25" fmla="*/ 6871 h 9913"/>
              <a:gd name="connsiteX26" fmla="*/ 360 w 9846"/>
              <a:gd name="connsiteY26" fmla="*/ 6890 h 9913"/>
              <a:gd name="connsiteX27" fmla="*/ 308 w 9846"/>
              <a:gd name="connsiteY27" fmla="*/ 6922 h 9913"/>
              <a:gd name="connsiteX28" fmla="*/ 262 w 9846"/>
              <a:gd name="connsiteY28" fmla="*/ 6968 h 9913"/>
              <a:gd name="connsiteX29" fmla="*/ 221 w 9846"/>
              <a:gd name="connsiteY29" fmla="*/ 7027 h 9913"/>
              <a:gd name="connsiteX30" fmla="*/ 186 w 9846"/>
              <a:gd name="connsiteY30" fmla="*/ 7098 h 9913"/>
              <a:gd name="connsiteX31" fmla="*/ 157 w 9846"/>
              <a:gd name="connsiteY31" fmla="*/ 7177 h 9913"/>
              <a:gd name="connsiteX32" fmla="*/ 138 w 9846"/>
              <a:gd name="connsiteY32" fmla="*/ 7268 h 9913"/>
              <a:gd name="connsiteX33" fmla="*/ 125 w 9846"/>
              <a:gd name="connsiteY33" fmla="*/ 7362 h 9913"/>
              <a:gd name="connsiteX34" fmla="*/ 122 w 9846"/>
              <a:gd name="connsiteY34" fmla="*/ 7467 h 9913"/>
              <a:gd name="connsiteX35" fmla="*/ 129 w 9846"/>
              <a:gd name="connsiteY35" fmla="*/ 7577 h 9913"/>
              <a:gd name="connsiteX36" fmla="*/ 136 w 9846"/>
              <a:gd name="connsiteY36" fmla="*/ 7633 h 9913"/>
              <a:gd name="connsiteX37" fmla="*/ 151 w 9846"/>
              <a:gd name="connsiteY37" fmla="*/ 7730 h 9913"/>
              <a:gd name="connsiteX38" fmla="*/ 196 w 9846"/>
              <a:gd name="connsiteY38" fmla="*/ 7914 h 9913"/>
              <a:gd name="connsiteX39" fmla="*/ 256 w 9846"/>
              <a:gd name="connsiteY39" fmla="*/ 8091 h 9913"/>
              <a:gd name="connsiteX40" fmla="*/ 330 w 9846"/>
              <a:gd name="connsiteY40" fmla="*/ 8261 h 9913"/>
              <a:gd name="connsiteX41" fmla="*/ 417 w 9846"/>
              <a:gd name="connsiteY41" fmla="*/ 8420 h 9913"/>
              <a:gd name="connsiteX42" fmla="*/ 512 w 9846"/>
              <a:gd name="connsiteY42" fmla="*/ 8571 h 9913"/>
              <a:gd name="connsiteX43" fmla="*/ 618 w 9846"/>
              <a:gd name="connsiteY43" fmla="*/ 8712 h 9913"/>
              <a:gd name="connsiteX44" fmla="*/ 735 w 9846"/>
              <a:gd name="connsiteY44" fmla="*/ 8842 h 9913"/>
              <a:gd name="connsiteX45" fmla="*/ 856 w 9846"/>
              <a:gd name="connsiteY45" fmla="*/ 8963 h 9913"/>
              <a:gd name="connsiteX46" fmla="*/ 984 w 9846"/>
              <a:gd name="connsiteY46" fmla="*/ 9068 h 9913"/>
              <a:gd name="connsiteX47" fmla="*/ 1113 w 9846"/>
              <a:gd name="connsiteY47" fmla="*/ 9161 h 9913"/>
              <a:gd name="connsiteX48" fmla="*/ 1247 w 9846"/>
              <a:gd name="connsiteY48" fmla="*/ 9242 h 9913"/>
              <a:gd name="connsiteX49" fmla="*/ 1380 w 9846"/>
              <a:gd name="connsiteY49" fmla="*/ 9309 h 9913"/>
              <a:gd name="connsiteX50" fmla="*/ 1516 w 9846"/>
              <a:gd name="connsiteY50" fmla="*/ 9361 h 9913"/>
              <a:gd name="connsiteX51" fmla="*/ 1650 w 9846"/>
              <a:gd name="connsiteY51" fmla="*/ 9395 h 9913"/>
              <a:gd name="connsiteX52" fmla="*/ 1780 w 9846"/>
              <a:gd name="connsiteY52" fmla="*/ 9416 h 9913"/>
              <a:gd name="connsiteX53" fmla="*/ 1842 w 9846"/>
              <a:gd name="connsiteY53" fmla="*/ 9417 h 9913"/>
              <a:gd name="connsiteX54" fmla="*/ 1915 w 9846"/>
              <a:gd name="connsiteY54" fmla="*/ 9416 h 9913"/>
              <a:gd name="connsiteX55" fmla="*/ 2059 w 9846"/>
              <a:gd name="connsiteY55" fmla="*/ 9394 h 9913"/>
              <a:gd name="connsiteX56" fmla="*/ 2193 w 9846"/>
              <a:gd name="connsiteY56" fmla="*/ 9345 h 9913"/>
              <a:gd name="connsiteX57" fmla="*/ 2323 w 9846"/>
              <a:gd name="connsiteY57" fmla="*/ 9271 h 9913"/>
              <a:gd name="connsiteX58" fmla="*/ 2438 w 9846"/>
              <a:gd name="connsiteY58" fmla="*/ 9173 h 9913"/>
              <a:gd name="connsiteX59" fmla="*/ 2544 w 9846"/>
              <a:gd name="connsiteY59" fmla="*/ 9047 h 9913"/>
              <a:gd name="connsiteX60" fmla="*/ 2612 w 9846"/>
              <a:gd name="connsiteY60" fmla="*/ 8939 h 9913"/>
              <a:gd name="connsiteX61" fmla="*/ 2653 w 9846"/>
              <a:gd name="connsiteY61" fmla="*/ 8857 h 9913"/>
              <a:gd name="connsiteX62" fmla="*/ 2688 w 9846"/>
              <a:gd name="connsiteY62" fmla="*/ 8770 h 9913"/>
              <a:gd name="connsiteX63" fmla="*/ 2722 w 9846"/>
              <a:gd name="connsiteY63" fmla="*/ 8677 h 9913"/>
              <a:gd name="connsiteX64" fmla="*/ 2735 w 9846"/>
              <a:gd name="connsiteY64" fmla="*/ 8626 h 9913"/>
              <a:gd name="connsiteX65" fmla="*/ 2753 w 9846"/>
              <a:gd name="connsiteY65" fmla="*/ 8548 h 9913"/>
              <a:gd name="connsiteX66" fmla="*/ 2782 w 9846"/>
              <a:gd name="connsiteY66" fmla="*/ 8392 h 9913"/>
              <a:gd name="connsiteX67" fmla="*/ 2796 w 9846"/>
              <a:gd name="connsiteY67" fmla="*/ 8247 h 9913"/>
              <a:gd name="connsiteX68" fmla="*/ 2800 w 9846"/>
              <a:gd name="connsiteY68" fmla="*/ 8105 h 9913"/>
              <a:gd name="connsiteX69" fmla="*/ 2792 w 9846"/>
              <a:gd name="connsiteY69" fmla="*/ 7970 h 9913"/>
              <a:gd name="connsiteX70" fmla="*/ 2774 w 9846"/>
              <a:gd name="connsiteY70" fmla="*/ 7838 h 9913"/>
              <a:gd name="connsiteX71" fmla="*/ 2748 w 9846"/>
              <a:gd name="connsiteY71" fmla="*/ 7707 h 9913"/>
              <a:gd name="connsiteX72" fmla="*/ 2714 w 9846"/>
              <a:gd name="connsiteY72" fmla="*/ 7582 h 9913"/>
              <a:gd name="connsiteX73" fmla="*/ 2651 w 9846"/>
              <a:gd name="connsiteY73" fmla="*/ 7398 h 9913"/>
              <a:gd name="connsiteX74" fmla="*/ 2549 w 9846"/>
              <a:gd name="connsiteY74" fmla="*/ 7156 h 9913"/>
              <a:gd name="connsiteX75" fmla="*/ 2377 w 9846"/>
              <a:gd name="connsiteY75" fmla="*/ 6797 h 9913"/>
              <a:gd name="connsiteX76" fmla="*/ 2261 w 9846"/>
              <a:gd name="connsiteY76" fmla="*/ 6547 h 9913"/>
              <a:gd name="connsiteX77" fmla="*/ 2098 w 9846"/>
              <a:gd name="connsiteY77" fmla="*/ 6208 h 9913"/>
              <a:gd name="connsiteX78" fmla="*/ 1803 w 9846"/>
              <a:gd name="connsiteY78" fmla="*/ 5590 h 9913"/>
              <a:gd name="connsiteX79" fmla="*/ 1657 w 9846"/>
              <a:gd name="connsiteY79" fmla="*/ 5255 h 9913"/>
              <a:gd name="connsiteX80" fmla="*/ 1566 w 9846"/>
              <a:gd name="connsiteY80" fmla="*/ 5026 h 9913"/>
              <a:gd name="connsiteX81" fmla="*/ 1483 w 9846"/>
              <a:gd name="connsiteY81" fmla="*/ 4794 h 9913"/>
              <a:gd name="connsiteX82" fmla="*/ 1413 w 9846"/>
              <a:gd name="connsiteY82" fmla="*/ 4561 h 9913"/>
              <a:gd name="connsiteX83" fmla="*/ 1359 w 9846"/>
              <a:gd name="connsiteY83" fmla="*/ 4325 h 9913"/>
              <a:gd name="connsiteX84" fmla="*/ 1320 w 9846"/>
              <a:gd name="connsiteY84" fmla="*/ 4094 h 9913"/>
              <a:gd name="connsiteX85" fmla="*/ 1302 w 9846"/>
              <a:gd name="connsiteY85" fmla="*/ 3866 h 9913"/>
              <a:gd name="connsiteX86" fmla="*/ 1305 w 9846"/>
              <a:gd name="connsiteY86" fmla="*/ 3698 h 9913"/>
              <a:gd name="connsiteX87" fmla="*/ 1313 w 9846"/>
              <a:gd name="connsiteY87" fmla="*/ 3590 h 9913"/>
              <a:gd name="connsiteX88" fmla="*/ 1329 w 9846"/>
              <a:gd name="connsiteY88" fmla="*/ 3481 h 9913"/>
              <a:gd name="connsiteX89" fmla="*/ 1354 w 9846"/>
              <a:gd name="connsiteY89" fmla="*/ 3376 h 9913"/>
              <a:gd name="connsiteX90" fmla="*/ 1382 w 9846"/>
              <a:gd name="connsiteY90" fmla="*/ 3273 h 9913"/>
              <a:gd name="connsiteX91" fmla="*/ 1422 w 9846"/>
              <a:gd name="connsiteY91" fmla="*/ 3172 h 9913"/>
              <a:gd name="connsiteX92" fmla="*/ 1443 w 9846"/>
              <a:gd name="connsiteY92" fmla="*/ 3125 h 9913"/>
              <a:gd name="connsiteX93" fmla="*/ 1476 w 9846"/>
              <a:gd name="connsiteY93" fmla="*/ 3054 h 9913"/>
              <a:gd name="connsiteX94" fmla="*/ 1552 w 9846"/>
              <a:gd name="connsiteY94" fmla="*/ 2937 h 9913"/>
              <a:gd name="connsiteX95" fmla="*/ 1639 w 9846"/>
              <a:gd name="connsiteY95" fmla="*/ 2834 h 9913"/>
              <a:gd name="connsiteX96" fmla="*/ 1733 w 9846"/>
              <a:gd name="connsiteY96" fmla="*/ 2749 h 9913"/>
              <a:gd name="connsiteX97" fmla="*/ 1835 w 9846"/>
              <a:gd name="connsiteY97" fmla="*/ 2678 h 9913"/>
              <a:gd name="connsiteX98" fmla="*/ 1945 w 9846"/>
              <a:gd name="connsiteY98" fmla="*/ 2621 h 9913"/>
              <a:gd name="connsiteX99" fmla="*/ 2059 w 9846"/>
              <a:gd name="connsiteY99" fmla="*/ 2581 h 9913"/>
              <a:gd name="connsiteX100" fmla="*/ 2174 w 9846"/>
              <a:gd name="connsiteY100" fmla="*/ 2553 h 9913"/>
              <a:gd name="connsiteX101" fmla="*/ 2294 w 9846"/>
              <a:gd name="connsiteY101" fmla="*/ 2537 h 9913"/>
              <a:gd name="connsiteX102" fmla="*/ 2416 w 9846"/>
              <a:gd name="connsiteY102" fmla="*/ 2532 h 9913"/>
              <a:gd name="connsiteX103" fmla="*/ 2538 w 9846"/>
              <a:gd name="connsiteY103" fmla="*/ 2538 h 9913"/>
              <a:gd name="connsiteX104" fmla="*/ 2657 w 9846"/>
              <a:gd name="connsiteY104" fmla="*/ 2555 h 9913"/>
              <a:gd name="connsiteX105" fmla="*/ 2774 w 9846"/>
              <a:gd name="connsiteY105" fmla="*/ 2581 h 9913"/>
              <a:gd name="connsiteX106" fmla="*/ 2888 w 9846"/>
              <a:gd name="connsiteY106" fmla="*/ 2615 h 9913"/>
              <a:gd name="connsiteX107" fmla="*/ 2997 w 9846"/>
              <a:gd name="connsiteY107" fmla="*/ 2657 h 9913"/>
              <a:gd name="connsiteX108" fmla="*/ 3099 w 9846"/>
              <a:gd name="connsiteY108" fmla="*/ 2708 h 9913"/>
              <a:gd name="connsiteX109" fmla="*/ 3149 w 9846"/>
              <a:gd name="connsiteY109" fmla="*/ 2736 h 9913"/>
              <a:gd name="connsiteX110" fmla="*/ 3203 w 9846"/>
              <a:gd name="connsiteY110" fmla="*/ 2769 h 9913"/>
              <a:gd name="connsiteX111" fmla="*/ 3313 w 9846"/>
              <a:gd name="connsiteY111" fmla="*/ 2844 h 9913"/>
              <a:gd name="connsiteX112" fmla="*/ 3418 w 9846"/>
              <a:gd name="connsiteY112" fmla="*/ 2928 h 9913"/>
              <a:gd name="connsiteX113" fmla="*/ 3521 w 9846"/>
              <a:gd name="connsiteY113" fmla="*/ 3018 h 9913"/>
              <a:gd name="connsiteX114" fmla="*/ 3670 w 9846"/>
              <a:gd name="connsiteY114" fmla="*/ 3168 h 9913"/>
              <a:gd name="connsiteX115" fmla="*/ 3858 w 9846"/>
              <a:gd name="connsiteY115" fmla="*/ 3392 h 9913"/>
              <a:gd name="connsiteX116" fmla="*/ 4027 w 9846"/>
              <a:gd name="connsiteY116" fmla="*/ 3639 h 9913"/>
              <a:gd name="connsiteX117" fmla="*/ 4183 w 9846"/>
              <a:gd name="connsiteY117" fmla="*/ 3907 h 9913"/>
              <a:gd name="connsiteX118" fmla="*/ 4323 w 9846"/>
              <a:gd name="connsiteY118" fmla="*/ 4190 h 9913"/>
              <a:gd name="connsiteX119" fmla="*/ 4442 w 9846"/>
              <a:gd name="connsiteY119" fmla="*/ 4486 h 9913"/>
              <a:gd name="connsiteX120" fmla="*/ 4492 w 9846"/>
              <a:gd name="connsiteY120" fmla="*/ 4641 h 9913"/>
              <a:gd name="connsiteX121" fmla="*/ 4531 w 9846"/>
              <a:gd name="connsiteY121" fmla="*/ 4754 h 9913"/>
              <a:gd name="connsiteX122" fmla="*/ 4594 w 9846"/>
              <a:gd name="connsiteY122" fmla="*/ 4988 h 9913"/>
              <a:gd name="connsiteX123" fmla="*/ 4646 w 9846"/>
              <a:gd name="connsiteY123" fmla="*/ 5224 h 9913"/>
              <a:gd name="connsiteX124" fmla="*/ 4690 w 9846"/>
              <a:gd name="connsiteY124" fmla="*/ 5462 h 9913"/>
              <a:gd name="connsiteX125" fmla="*/ 4747 w 9846"/>
              <a:gd name="connsiteY125" fmla="*/ 5825 h 9913"/>
              <a:gd name="connsiteX126" fmla="*/ 4818 w 9846"/>
              <a:gd name="connsiteY126" fmla="*/ 6308 h 9913"/>
              <a:gd name="connsiteX127" fmla="*/ 4875 w 9846"/>
              <a:gd name="connsiteY127" fmla="*/ 6666 h 9913"/>
              <a:gd name="connsiteX128" fmla="*/ 4919 w 9846"/>
              <a:gd name="connsiteY128" fmla="*/ 6902 h 9913"/>
              <a:gd name="connsiteX129" fmla="*/ 4972 w 9846"/>
              <a:gd name="connsiteY129" fmla="*/ 7132 h 9913"/>
              <a:gd name="connsiteX130" fmla="*/ 5034 w 9846"/>
              <a:gd name="connsiteY130" fmla="*/ 7359 h 9913"/>
              <a:gd name="connsiteX131" fmla="*/ 5108 w 9846"/>
              <a:gd name="connsiteY131" fmla="*/ 7581 h 9913"/>
              <a:gd name="connsiteX132" fmla="*/ 5196 w 9846"/>
              <a:gd name="connsiteY132" fmla="*/ 7793 h 9913"/>
              <a:gd name="connsiteX133" fmla="*/ 5303 w 9846"/>
              <a:gd name="connsiteY133" fmla="*/ 7999 h 9913"/>
              <a:gd name="connsiteX134" fmla="*/ 5426 w 9846"/>
              <a:gd name="connsiteY134" fmla="*/ 8194 h 9913"/>
              <a:gd name="connsiteX135" fmla="*/ 5496 w 9846"/>
              <a:gd name="connsiteY135" fmla="*/ 8288 h 9913"/>
              <a:gd name="connsiteX136" fmla="*/ 5527 w 9846"/>
              <a:gd name="connsiteY136" fmla="*/ 8327 h 9913"/>
              <a:gd name="connsiteX137" fmla="*/ 5593 w 9846"/>
              <a:gd name="connsiteY137" fmla="*/ 8397 h 9913"/>
              <a:gd name="connsiteX138" fmla="*/ 5658 w 9846"/>
              <a:gd name="connsiteY138" fmla="*/ 8458 h 9913"/>
              <a:gd name="connsiteX139" fmla="*/ 5725 w 9846"/>
              <a:gd name="connsiteY139" fmla="*/ 8511 h 9913"/>
              <a:gd name="connsiteX140" fmla="*/ 5791 w 9846"/>
              <a:gd name="connsiteY140" fmla="*/ 8551 h 9913"/>
              <a:gd name="connsiteX141" fmla="*/ 5860 w 9846"/>
              <a:gd name="connsiteY141" fmla="*/ 8581 h 9913"/>
              <a:gd name="connsiteX142" fmla="*/ 5928 w 9846"/>
              <a:gd name="connsiteY142" fmla="*/ 8603 h 9913"/>
              <a:gd name="connsiteX143" fmla="*/ 5998 w 9846"/>
              <a:gd name="connsiteY143" fmla="*/ 8615 h 9913"/>
              <a:gd name="connsiteX144" fmla="*/ 6067 w 9846"/>
              <a:gd name="connsiteY144" fmla="*/ 8615 h 9913"/>
              <a:gd name="connsiteX145" fmla="*/ 6136 w 9846"/>
              <a:gd name="connsiteY145" fmla="*/ 8607 h 9913"/>
              <a:gd name="connsiteX146" fmla="*/ 6205 w 9846"/>
              <a:gd name="connsiteY146" fmla="*/ 8587 h 9913"/>
              <a:gd name="connsiteX147" fmla="*/ 6274 w 9846"/>
              <a:gd name="connsiteY147" fmla="*/ 8559 h 9913"/>
              <a:gd name="connsiteX148" fmla="*/ 6343 w 9846"/>
              <a:gd name="connsiteY148" fmla="*/ 8522 h 9913"/>
              <a:gd name="connsiteX149" fmla="*/ 6410 w 9846"/>
              <a:gd name="connsiteY149" fmla="*/ 8472 h 9913"/>
              <a:gd name="connsiteX150" fmla="*/ 6477 w 9846"/>
              <a:gd name="connsiteY150" fmla="*/ 8414 h 9913"/>
              <a:gd name="connsiteX151" fmla="*/ 6543 w 9846"/>
              <a:gd name="connsiteY151" fmla="*/ 8345 h 9913"/>
              <a:gd name="connsiteX152" fmla="*/ 6576 w 9846"/>
              <a:gd name="connsiteY152" fmla="*/ 8307 h 9913"/>
              <a:gd name="connsiteX153" fmla="*/ 6605 w 9846"/>
              <a:gd name="connsiteY153" fmla="*/ 8271 h 9913"/>
              <a:gd name="connsiteX154" fmla="*/ 6658 w 9846"/>
              <a:gd name="connsiteY154" fmla="*/ 8197 h 9913"/>
              <a:gd name="connsiteX155" fmla="*/ 6701 w 9846"/>
              <a:gd name="connsiteY155" fmla="*/ 8117 h 9913"/>
              <a:gd name="connsiteX156" fmla="*/ 6740 w 9846"/>
              <a:gd name="connsiteY156" fmla="*/ 8033 h 9913"/>
              <a:gd name="connsiteX157" fmla="*/ 6786 w 9846"/>
              <a:gd name="connsiteY157" fmla="*/ 7906 h 9913"/>
              <a:gd name="connsiteX158" fmla="*/ 6832 w 9846"/>
              <a:gd name="connsiteY158" fmla="*/ 7724 h 9913"/>
              <a:gd name="connsiteX159" fmla="*/ 6862 w 9846"/>
              <a:gd name="connsiteY159" fmla="*/ 7536 h 9913"/>
              <a:gd name="connsiteX160" fmla="*/ 6880 w 9846"/>
              <a:gd name="connsiteY160" fmla="*/ 7340 h 9913"/>
              <a:gd name="connsiteX161" fmla="*/ 6896 w 9846"/>
              <a:gd name="connsiteY161" fmla="*/ 7041 h 9913"/>
              <a:gd name="connsiteX162" fmla="*/ 6904 w 9846"/>
              <a:gd name="connsiteY162" fmla="*/ 6842 h 9913"/>
              <a:gd name="connsiteX163" fmla="*/ 6916 w 9846"/>
              <a:gd name="connsiteY163" fmla="*/ 6573 h 9913"/>
              <a:gd name="connsiteX164" fmla="*/ 6930 w 9846"/>
              <a:gd name="connsiteY164" fmla="*/ 6032 h 9913"/>
              <a:gd name="connsiteX165" fmla="*/ 6930 w 9846"/>
              <a:gd name="connsiteY165" fmla="*/ 5490 h 9913"/>
              <a:gd name="connsiteX166" fmla="*/ 6919 w 9846"/>
              <a:gd name="connsiteY166" fmla="*/ 4951 h 9913"/>
              <a:gd name="connsiteX167" fmla="*/ 6910 w 9846"/>
              <a:gd name="connsiteY167" fmla="*/ 4680 h 9913"/>
              <a:gd name="connsiteX168" fmla="*/ 6907 w 9846"/>
              <a:gd name="connsiteY168" fmla="*/ 4617 h 9913"/>
              <a:gd name="connsiteX169" fmla="*/ 6895 w 9846"/>
              <a:gd name="connsiteY169" fmla="*/ 4486 h 9913"/>
              <a:gd name="connsiteX170" fmla="*/ 6876 w 9846"/>
              <a:gd name="connsiteY170" fmla="*/ 4361 h 9913"/>
              <a:gd name="connsiteX171" fmla="*/ 6847 w 9846"/>
              <a:gd name="connsiteY171" fmla="*/ 4239 h 9913"/>
              <a:gd name="connsiteX172" fmla="*/ 6817 w 9846"/>
              <a:gd name="connsiteY172" fmla="*/ 4120 h 9913"/>
              <a:gd name="connsiteX173" fmla="*/ 6777 w 9846"/>
              <a:gd name="connsiteY173" fmla="*/ 4006 h 9913"/>
              <a:gd name="connsiteX174" fmla="*/ 6731 w 9846"/>
              <a:gd name="connsiteY174" fmla="*/ 3896 h 9913"/>
              <a:gd name="connsiteX175" fmla="*/ 6680 w 9846"/>
              <a:gd name="connsiteY175" fmla="*/ 3793 h 9913"/>
              <a:gd name="connsiteX176" fmla="*/ 6621 w 9846"/>
              <a:gd name="connsiteY176" fmla="*/ 3698 h 9913"/>
              <a:gd name="connsiteX177" fmla="*/ 6558 w 9846"/>
              <a:gd name="connsiteY177" fmla="*/ 3610 h 9913"/>
              <a:gd name="connsiteX178" fmla="*/ 6489 w 9846"/>
              <a:gd name="connsiteY178" fmla="*/ 3532 h 9913"/>
              <a:gd name="connsiteX179" fmla="*/ 6414 w 9846"/>
              <a:gd name="connsiteY179" fmla="*/ 3462 h 9913"/>
              <a:gd name="connsiteX180" fmla="*/ 6336 w 9846"/>
              <a:gd name="connsiteY180" fmla="*/ 3404 h 9913"/>
              <a:gd name="connsiteX181" fmla="*/ 6252 w 9846"/>
              <a:gd name="connsiteY181" fmla="*/ 3353 h 9913"/>
              <a:gd name="connsiteX182" fmla="*/ 6163 w 9846"/>
              <a:gd name="connsiteY182" fmla="*/ 3318 h 9913"/>
              <a:gd name="connsiteX183" fmla="*/ 6068 w 9846"/>
              <a:gd name="connsiteY183" fmla="*/ 3295 h 9913"/>
              <a:gd name="connsiteX184" fmla="*/ 6019 w 9846"/>
              <a:gd name="connsiteY184" fmla="*/ 3290 h 9913"/>
              <a:gd name="connsiteX185" fmla="*/ 5994 w 9846"/>
              <a:gd name="connsiteY185" fmla="*/ 3289 h 9913"/>
              <a:gd name="connsiteX186" fmla="*/ 5943 w 9846"/>
              <a:gd name="connsiteY186" fmla="*/ 3294 h 9913"/>
              <a:gd name="connsiteX187" fmla="*/ 5892 w 9846"/>
              <a:gd name="connsiteY187" fmla="*/ 3308 h 9913"/>
              <a:gd name="connsiteX188" fmla="*/ 5844 w 9846"/>
              <a:gd name="connsiteY188" fmla="*/ 3333 h 9913"/>
              <a:gd name="connsiteX189" fmla="*/ 5798 w 9846"/>
              <a:gd name="connsiteY189" fmla="*/ 3368 h 9913"/>
              <a:gd name="connsiteX190" fmla="*/ 5758 w 9846"/>
              <a:gd name="connsiteY190" fmla="*/ 3413 h 9913"/>
              <a:gd name="connsiteX191" fmla="*/ 5726 w 9846"/>
              <a:gd name="connsiteY191" fmla="*/ 3465 h 9913"/>
              <a:gd name="connsiteX192" fmla="*/ 5702 w 9846"/>
              <a:gd name="connsiteY192" fmla="*/ 3524 h 9913"/>
              <a:gd name="connsiteX193" fmla="*/ 5693 w 9846"/>
              <a:gd name="connsiteY193" fmla="*/ 3557 h 9913"/>
              <a:gd name="connsiteX194" fmla="*/ 5689 w 9846"/>
              <a:gd name="connsiteY194" fmla="*/ 3585 h 9913"/>
              <a:gd name="connsiteX195" fmla="*/ 5683 w 9846"/>
              <a:gd name="connsiteY195" fmla="*/ 3636 h 9913"/>
              <a:gd name="connsiteX196" fmla="*/ 5688 w 9846"/>
              <a:gd name="connsiteY196" fmla="*/ 3716 h 9913"/>
              <a:gd name="connsiteX197" fmla="*/ 5709 w 9846"/>
              <a:gd name="connsiteY197" fmla="*/ 3822 h 9913"/>
              <a:gd name="connsiteX198" fmla="*/ 5748 w 9846"/>
              <a:gd name="connsiteY198" fmla="*/ 3916 h 9913"/>
              <a:gd name="connsiteX199" fmla="*/ 5773 w 9846"/>
              <a:gd name="connsiteY199" fmla="*/ 3958 h 9913"/>
              <a:gd name="connsiteX200" fmla="*/ 5820 w 9846"/>
              <a:gd name="connsiteY200" fmla="*/ 4030 h 9913"/>
              <a:gd name="connsiteX201" fmla="*/ 5917 w 9846"/>
              <a:gd name="connsiteY201" fmla="*/ 4150 h 9913"/>
              <a:gd name="connsiteX202" fmla="*/ 6016 w 9846"/>
              <a:gd name="connsiteY202" fmla="*/ 4248 h 9913"/>
              <a:gd name="connsiteX203" fmla="*/ 6119 w 9846"/>
              <a:gd name="connsiteY203" fmla="*/ 4325 h 9913"/>
              <a:gd name="connsiteX204" fmla="*/ 6221 w 9846"/>
              <a:gd name="connsiteY204" fmla="*/ 4377 h 9913"/>
              <a:gd name="connsiteX205" fmla="*/ 6326 w 9846"/>
              <a:gd name="connsiteY205" fmla="*/ 4409 h 9913"/>
              <a:gd name="connsiteX206" fmla="*/ 6431 w 9846"/>
              <a:gd name="connsiteY206" fmla="*/ 4422 h 9913"/>
              <a:gd name="connsiteX207" fmla="*/ 6536 w 9846"/>
              <a:gd name="connsiteY207" fmla="*/ 4412 h 9913"/>
              <a:gd name="connsiteX208" fmla="*/ 6640 w 9846"/>
              <a:gd name="connsiteY208" fmla="*/ 4387 h 9913"/>
              <a:gd name="connsiteX209" fmla="*/ 6745 w 9846"/>
              <a:gd name="connsiteY209" fmla="*/ 4343 h 9913"/>
              <a:gd name="connsiteX210" fmla="*/ 6846 w 9846"/>
              <a:gd name="connsiteY210" fmla="*/ 4286 h 9913"/>
              <a:gd name="connsiteX211" fmla="*/ 6946 w 9846"/>
              <a:gd name="connsiteY211" fmla="*/ 4210 h 9913"/>
              <a:gd name="connsiteX212" fmla="*/ 7042 w 9846"/>
              <a:gd name="connsiteY212" fmla="*/ 4121 h 9913"/>
              <a:gd name="connsiteX213" fmla="*/ 7136 w 9846"/>
              <a:gd name="connsiteY213" fmla="*/ 4019 h 9913"/>
              <a:gd name="connsiteX214" fmla="*/ 7226 w 9846"/>
              <a:gd name="connsiteY214" fmla="*/ 3905 h 9913"/>
              <a:gd name="connsiteX215" fmla="*/ 7309 w 9846"/>
              <a:gd name="connsiteY215" fmla="*/ 3778 h 9913"/>
              <a:gd name="connsiteX216" fmla="*/ 7350 w 9846"/>
              <a:gd name="connsiteY216" fmla="*/ 3710 h 9913"/>
              <a:gd name="connsiteX217" fmla="*/ 7421 w 9846"/>
              <a:gd name="connsiteY217" fmla="*/ 3586 h 9913"/>
              <a:gd name="connsiteX218" fmla="*/ 7551 w 9846"/>
              <a:gd name="connsiteY218" fmla="*/ 3320 h 9913"/>
              <a:gd name="connsiteX219" fmla="*/ 7662 w 9846"/>
              <a:gd name="connsiteY219" fmla="*/ 3036 h 9913"/>
              <a:gd name="connsiteX220" fmla="*/ 7731 w 9846"/>
              <a:gd name="connsiteY220" fmla="*/ 2816 h 9913"/>
              <a:gd name="connsiteX221" fmla="*/ 7772 w 9846"/>
              <a:gd name="connsiteY221" fmla="*/ 2666 h 9913"/>
              <a:gd name="connsiteX222" fmla="*/ 7804 w 9846"/>
              <a:gd name="connsiteY222" fmla="*/ 2513 h 9913"/>
              <a:gd name="connsiteX223" fmla="*/ 7834 w 9846"/>
              <a:gd name="connsiteY223" fmla="*/ 2355 h 9913"/>
              <a:gd name="connsiteX224" fmla="*/ 7854 w 9846"/>
              <a:gd name="connsiteY224" fmla="*/ 2200 h 9913"/>
              <a:gd name="connsiteX225" fmla="*/ 7867 w 9846"/>
              <a:gd name="connsiteY225" fmla="*/ 2041 h 9913"/>
              <a:gd name="connsiteX226" fmla="*/ 7875 w 9846"/>
              <a:gd name="connsiteY226" fmla="*/ 1881 h 9913"/>
              <a:gd name="connsiteX227" fmla="*/ 7873 w 9846"/>
              <a:gd name="connsiteY227" fmla="*/ 1722 h 9913"/>
              <a:gd name="connsiteX228" fmla="*/ 7865 w 9846"/>
              <a:gd name="connsiteY228" fmla="*/ 1561 h 9913"/>
              <a:gd name="connsiteX229" fmla="*/ 7851 w 9846"/>
              <a:gd name="connsiteY229" fmla="*/ 1402 h 9913"/>
              <a:gd name="connsiteX230" fmla="*/ 7840 w 9846"/>
              <a:gd name="connsiteY230" fmla="*/ 1322 h 9913"/>
              <a:gd name="connsiteX231" fmla="*/ 7820 w 9846"/>
              <a:gd name="connsiteY231" fmla="*/ 1213 h 9913"/>
              <a:gd name="connsiteX232" fmla="*/ 7796 w 9846"/>
              <a:gd name="connsiteY232" fmla="*/ 1035 h 9913"/>
              <a:gd name="connsiteX233" fmla="*/ 7787 w 9846"/>
              <a:gd name="connsiteY233" fmla="*/ 913 h 9913"/>
              <a:gd name="connsiteX234" fmla="*/ 7789 w 9846"/>
              <a:gd name="connsiteY234" fmla="*/ 796 h 9913"/>
              <a:gd name="connsiteX235" fmla="*/ 7807 w 9846"/>
              <a:gd name="connsiteY235" fmla="*/ 685 h 9913"/>
              <a:gd name="connsiteX236" fmla="*/ 7837 w 9846"/>
              <a:gd name="connsiteY236" fmla="*/ 612 h 9913"/>
              <a:gd name="connsiteX237" fmla="*/ 7860 w 9846"/>
              <a:gd name="connsiteY237" fmla="*/ 565 h 9913"/>
              <a:gd name="connsiteX238" fmla="*/ 7894 w 9846"/>
              <a:gd name="connsiteY238" fmla="*/ 526 h 9913"/>
              <a:gd name="connsiteX239" fmla="*/ 7930 w 9846"/>
              <a:gd name="connsiteY239" fmla="*/ 491 h 9913"/>
              <a:gd name="connsiteX240" fmla="*/ 7950 w 9846"/>
              <a:gd name="connsiteY240" fmla="*/ 477 h 9913"/>
              <a:gd name="connsiteX241" fmla="*/ 7987 w 9846"/>
              <a:gd name="connsiteY241" fmla="*/ 457 h 9913"/>
              <a:gd name="connsiteX242" fmla="*/ 8056 w 9846"/>
              <a:gd name="connsiteY242" fmla="*/ 443 h 9913"/>
              <a:gd name="connsiteX243" fmla="*/ 8124 w 9846"/>
              <a:gd name="connsiteY243" fmla="*/ 452 h 9913"/>
              <a:gd name="connsiteX244" fmla="*/ 8194 w 9846"/>
              <a:gd name="connsiteY244" fmla="*/ 484 h 9913"/>
              <a:gd name="connsiteX245" fmla="*/ 8261 w 9846"/>
              <a:gd name="connsiteY245" fmla="*/ 531 h 9913"/>
              <a:gd name="connsiteX246" fmla="*/ 8322 w 9846"/>
              <a:gd name="connsiteY246" fmla="*/ 593 h 9913"/>
              <a:gd name="connsiteX247" fmla="*/ 8378 w 9846"/>
              <a:gd name="connsiteY247" fmla="*/ 663 h 9913"/>
              <a:gd name="connsiteX248" fmla="*/ 8424 w 9846"/>
              <a:gd name="connsiteY248" fmla="*/ 734 h 9913"/>
              <a:gd name="connsiteX249" fmla="*/ 8445 w 9846"/>
              <a:gd name="connsiteY249" fmla="*/ 770 h 9913"/>
              <a:gd name="connsiteX250" fmla="*/ 8529 w 9846"/>
              <a:gd name="connsiteY250" fmla="*/ 945 h 9913"/>
              <a:gd name="connsiteX251" fmla="*/ 8671 w 9846"/>
              <a:gd name="connsiteY251" fmla="*/ 1231 h 9913"/>
              <a:gd name="connsiteX252" fmla="*/ 8745 w 9846"/>
              <a:gd name="connsiteY252" fmla="*/ 1358 h 9913"/>
              <a:gd name="connsiteX253" fmla="*/ 8800 w 9846"/>
              <a:gd name="connsiteY253" fmla="*/ 1432 h 9913"/>
              <a:gd name="connsiteX254" fmla="*/ 8856 w 9846"/>
              <a:gd name="connsiteY254" fmla="*/ 1498 h 9913"/>
              <a:gd name="connsiteX255" fmla="*/ 8912 w 9846"/>
              <a:gd name="connsiteY255" fmla="*/ 1546 h 9913"/>
              <a:gd name="connsiteX256" fmla="*/ 8974 w 9846"/>
              <a:gd name="connsiteY256" fmla="*/ 1578 h 9913"/>
              <a:gd name="connsiteX257" fmla="*/ 9037 w 9846"/>
              <a:gd name="connsiteY257" fmla="*/ 1591 h 9913"/>
              <a:gd name="connsiteX258" fmla="*/ 9103 w 9846"/>
              <a:gd name="connsiteY258" fmla="*/ 1583 h 9913"/>
              <a:gd name="connsiteX259" fmla="*/ 9174 w 9846"/>
              <a:gd name="connsiteY259" fmla="*/ 1551 h 9913"/>
              <a:gd name="connsiteX260" fmla="*/ 9247 w 9846"/>
              <a:gd name="connsiteY260" fmla="*/ 1491 h 9913"/>
              <a:gd name="connsiteX261" fmla="*/ 9324 w 9846"/>
              <a:gd name="connsiteY261" fmla="*/ 1400 h 9913"/>
              <a:gd name="connsiteX262" fmla="*/ 9364 w 9846"/>
              <a:gd name="connsiteY262" fmla="*/ 1342 h 9913"/>
              <a:gd name="connsiteX263" fmla="*/ 9403 w 9846"/>
              <a:gd name="connsiteY263" fmla="*/ 1278 h 9913"/>
              <a:gd name="connsiteX264" fmla="*/ 9471 w 9846"/>
              <a:gd name="connsiteY264" fmla="*/ 1139 h 9913"/>
              <a:gd name="connsiteX265" fmla="*/ 9527 w 9846"/>
              <a:gd name="connsiteY265" fmla="*/ 986 h 9913"/>
              <a:gd name="connsiteX266" fmla="*/ 9575 w 9846"/>
              <a:gd name="connsiteY266" fmla="*/ 829 h 9913"/>
              <a:gd name="connsiteX267" fmla="*/ 9596 w 9846"/>
              <a:gd name="connsiteY267" fmla="*/ 749 h 9913"/>
              <a:gd name="connsiteX268" fmla="*/ 9647 w 9846"/>
              <a:gd name="connsiteY268" fmla="*/ 559 h 9913"/>
              <a:gd name="connsiteX269" fmla="*/ 9733 w 9846"/>
              <a:gd name="connsiteY269" fmla="*/ 267 h 9913"/>
              <a:gd name="connsiteX270" fmla="*/ 9803 w 9846"/>
              <a:gd name="connsiteY270" fmla="*/ 84 h 9913"/>
              <a:gd name="connsiteX271" fmla="*/ 9846 w 9846"/>
              <a:gd name="connsiteY271" fmla="*/ 0 h 9913"/>
              <a:gd name="connsiteX0" fmla="*/ 28 w 9876"/>
              <a:gd name="connsiteY0" fmla="*/ 9898 h 9898"/>
              <a:gd name="connsiteX1" fmla="*/ 175 w 9876"/>
              <a:gd name="connsiteY1" fmla="*/ 9782 h 9898"/>
              <a:gd name="connsiteX2" fmla="*/ 313 w 9876"/>
              <a:gd name="connsiteY2" fmla="*/ 9654 h 9898"/>
              <a:gd name="connsiteX3" fmla="*/ 443 w 9876"/>
              <a:gd name="connsiteY3" fmla="*/ 9510 h 9898"/>
              <a:gd name="connsiteX4" fmla="*/ 562 w 9876"/>
              <a:gd name="connsiteY4" fmla="*/ 9352 h 9898"/>
              <a:gd name="connsiteX5" fmla="*/ 667 w 9876"/>
              <a:gd name="connsiteY5" fmla="*/ 9183 h 9898"/>
              <a:gd name="connsiteX6" fmla="*/ 759 w 9876"/>
              <a:gd name="connsiteY6" fmla="*/ 8996 h 9898"/>
              <a:gd name="connsiteX7" fmla="*/ 836 w 9876"/>
              <a:gd name="connsiteY7" fmla="*/ 8800 h 9898"/>
              <a:gd name="connsiteX8" fmla="*/ 894 w 9876"/>
              <a:gd name="connsiteY8" fmla="*/ 8587 h 9898"/>
              <a:gd name="connsiteX9" fmla="*/ 915 w 9876"/>
              <a:gd name="connsiteY9" fmla="*/ 8475 h 9898"/>
              <a:gd name="connsiteX10" fmla="*/ 930 w 9876"/>
              <a:gd name="connsiteY10" fmla="*/ 8384 h 9898"/>
              <a:gd name="connsiteX11" fmla="*/ 946 w 9876"/>
              <a:gd name="connsiteY11" fmla="*/ 8199 h 9898"/>
              <a:gd name="connsiteX12" fmla="*/ 949 w 9876"/>
              <a:gd name="connsiteY12" fmla="*/ 8018 h 9898"/>
              <a:gd name="connsiteX13" fmla="*/ 932 w 9876"/>
              <a:gd name="connsiteY13" fmla="*/ 7835 h 9898"/>
              <a:gd name="connsiteX14" fmla="*/ 901 w 9876"/>
              <a:gd name="connsiteY14" fmla="*/ 7659 h 9898"/>
              <a:gd name="connsiteX15" fmla="*/ 850 w 9876"/>
              <a:gd name="connsiteY15" fmla="*/ 7489 h 9898"/>
              <a:gd name="connsiteX16" fmla="*/ 785 w 9876"/>
              <a:gd name="connsiteY16" fmla="*/ 7332 h 9898"/>
              <a:gd name="connsiteX17" fmla="*/ 700 w 9876"/>
              <a:gd name="connsiteY17" fmla="*/ 7183 h 9898"/>
              <a:gd name="connsiteX18" fmla="*/ 649 w 9876"/>
              <a:gd name="connsiteY18" fmla="*/ 7114 h 9898"/>
              <a:gd name="connsiteX19" fmla="*/ 617 w 9876"/>
              <a:gd name="connsiteY19" fmla="*/ 7074 h 9898"/>
              <a:gd name="connsiteX20" fmla="*/ 550 w 9876"/>
              <a:gd name="connsiteY20" fmla="*/ 7011 h 9898"/>
              <a:gd name="connsiteX21" fmla="*/ 486 w 9876"/>
              <a:gd name="connsiteY21" fmla="*/ 6965 h 9898"/>
              <a:gd name="connsiteX22" fmla="*/ 422 w 9876"/>
              <a:gd name="connsiteY22" fmla="*/ 6937 h 9898"/>
              <a:gd name="connsiteX23" fmla="*/ 360 w 9876"/>
              <a:gd name="connsiteY23" fmla="*/ 6926 h 9898"/>
              <a:gd name="connsiteX24" fmla="*/ 300 w 9876"/>
              <a:gd name="connsiteY24" fmla="*/ 6931 h 9898"/>
              <a:gd name="connsiteX25" fmla="*/ 242 w 9876"/>
              <a:gd name="connsiteY25" fmla="*/ 6950 h 9898"/>
              <a:gd name="connsiteX26" fmla="*/ 189 w 9876"/>
              <a:gd name="connsiteY26" fmla="*/ 6983 h 9898"/>
              <a:gd name="connsiteX27" fmla="*/ 142 w 9876"/>
              <a:gd name="connsiteY27" fmla="*/ 7029 h 9898"/>
              <a:gd name="connsiteX28" fmla="*/ 100 w 9876"/>
              <a:gd name="connsiteY28" fmla="*/ 7089 h 9898"/>
              <a:gd name="connsiteX29" fmla="*/ 65 w 9876"/>
              <a:gd name="connsiteY29" fmla="*/ 7160 h 9898"/>
              <a:gd name="connsiteX30" fmla="*/ 35 w 9876"/>
              <a:gd name="connsiteY30" fmla="*/ 7240 h 9898"/>
              <a:gd name="connsiteX31" fmla="*/ 16 w 9876"/>
              <a:gd name="connsiteY31" fmla="*/ 7332 h 9898"/>
              <a:gd name="connsiteX32" fmla="*/ 3 w 9876"/>
              <a:gd name="connsiteY32" fmla="*/ 7427 h 9898"/>
              <a:gd name="connsiteX33" fmla="*/ 0 w 9876"/>
              <a:gd name="connsiteY33" fmla="*/ 7533 h 9898"/>
              <a:gd name="connsiteX34" fmla="*/ 7 w 9876"/>
              <a:gd name="connsiteY34" fmla="*/ 7643 h 9898"/>
              <a:gd name="connsiteX35" fmla="*/ 14 w 9876"/>
              <a:gd name="connsiteY35" fmla="*/ 7700 h 9898"/>
              <a:gd name="connsiteX36" fmla="*/ 29 w 9876"/>
              <a:gd name="connsiteY36" fmla="*/ 7798 h 9898"/>
              <a:gd name="connsiteX37" fmla="*/ 75 w 9876"/>
              <a:gd name="connsiteY37" fmla="*/ 7983 h 9898"/>
              <a:gd name="connsiteX38" fmla="*/ 136 w 9876"/>
              <a:gd name="connsiteY38" fmla="*/ 8162 h 9898"/>
              <a:gd name="connsiteX39" fmla="*/ 211 w 9876"/>
              <a:gd name="connsiteY39" fmla="*/ 8334 h 9898"/>
              <a:gd name="connsiteX40" fmla="*/ 300 w 9876"/>
              <a:gd name="connsiteY40" fmla="*/ 8494 h 9898"/>
              <a:gd name="connsiteX41" fmla="*/ 396 w 9876"/>
              <a:gd name="connsiteY41" fmla="*/ 8646 h 9898"/>
              <a:gd name="connsiteX42" fmla="*/ 504 w 9876"/>
              <a:gd name="connsiteY42" fmla="*/ 8788 h 9898"/>
              <a:gd name="connsiteX43" fmla="*/ 622 w 9876"/>
              <a:gd name="connsiteY43" fmla="*/ 8920 h 9898"/>
              <a:gd name="connsiteX44" fmla="*/ 745 w 9876"/>
              <a:gd name="connsiteY44" fmla="*/ 9042 h 9898"/>
              <a:gd name="connsiteX45" fmla="*/ 875 w 9876"/>
              <a:gd name="connsiteY45" fmla="*/ 9148 h 9898"/>
              <a:gd name="connsiteX46" fmla="*/ 1006 w 9876"/>
              <a:gd name="connsiteY46" fmla="*/ 9241 h 9898"/>
              <a:gd name="connsiteX47" fmla="*/ 1143 w 9876"/>
              <a:gd name="connsiteY47" fmla="*/ 9323 h 9898"/>
              <a:gd name="connsiteX48" fmla="*/ 1278 w 9876"/>
              <a:gd name="connsiteY48" fmla="*/ 9391 h 9898"/>
              <a:gd name="connsiteX49" fmla="*/ 1416 w 9876"/>
              <a:gd name="connsiteY49" fmla="*/ 9443 h 9898"/>
              <a:gd name="connsiteX50" fmla="*/ 1552 w 9876"/>
              <a:gd name="connsiteY50" fmla="*/ 9477 h 9898"/>
              <a:gd name="connsiteX51" fmla="*/ 1684 w 9876"/>
              <a:gd name="connsiteY51" fmla="*/ 9499 h 9898"/>
              <a:gd name="connsiteX52" fmla="*/ 1747 w 9876"/>
              <a:gd name="connsiteY52" fmla="*/ 9500 h 9898"/>
              <a:gd name="connsiteX53" fmla="*/ 1821 w 9876"/>
              <a:gd name="connsiteY53" fmla="*/ 9499 h 9898"/>
              <a:gd name="connsiteX54" fmla="*/ 1967 w 9876"/>
              <a:gd name="connsiteY54" fmla="*/ 9476 h 9898"/>
              <a:gd name="connsiteX55" fmla="*/ 2103 w 9876"/>
              <a:gd name="connsiteY55" fmla="*/ 9427 h 9898"/>
              <a:gd name="connsiteX56" fmla="*/ 2235 w 9876"/>
              <a:gd name="connsiteY56" fmla="*/ 9352 h 9898"/>
              <a:gd name="connsiteX57" fmla="*/ 2352 w 9876"/>
              <a:gd name="connsiteY57" fmla="*/ 9254 h 9898"/>
              <a:gd name="connsiteX58" fmla="*/ 2460 w 9876"/>
              <a:gd name="connsiteY58" fmla="*/ 9126 h 9898"/>
              <a:gd name="connsiteX59" fmla="*/ 2529 w 9876"/>
              <a:gd name="connsiteY59" fmla="*/ 9017 h 9898"/>
              <a:gd name="connsiteX60" fmla="*/ 2570 w 9876"/>
              <a:gd name="connsiteY60" fmla="*/ 8935 h 9898"/>
              <a:gd name="connsiteX61" fmla="*/ 2606 w 9876"/>
              <a:gd name="connsiteY61" fmla="*/ 8847 h 9898"/>
              <a:gd name="connsiteX62" fmla="*/ 2641 w 9876"/>
              <a:gd name="connsiteY62" fmla="*/ 8753 h 9898"/>
              <a:gd name="connsiteX63" fmla="*/ 2654 w 9876"/>
              <a:gd name="connsiteY63" fmla="*/ 8702 h 9898"/>
              <a:gd name="connsiteX64" fmla="*/ 2672 w 9876"/>
              <a:gd name="connsiteY64" fmla="*/ 8623 h 9898"/>
              <a:gd name="connsiteX65" fmla="*/ 2702 w 9876"/>
              <a:gd name="connsiteY65" fmla="*/ 8466 h 9898"/>
              <a:gd name="connsiteX66" fmla="*/ 2716 w 9876"/>
              <a:gd name="connsiteY66" fmla="*/ 8319 h 9898"/>
              <a:gd name="connsiteX67" fmla="*/ 2720 w 9876"/>
              <a:gd name="connsiteY67" fmla="*/ 8176 h 9898"/>
              <a:gd name="connsiteX68" fmla="*/ 2712 w 9876"/>
              <a:gd name="connsiteY68" fmla="*/ 8040 h 9898"/>
              <a:gd name="connsiteX69" fmla="*/ 2693 w 9876"/>
              <a:gd name="connsiteY69" fmla="*/ 7907 h 9898"/>
              <a:gd name="connsiteX70" fmla="*/ 2667 w 9876"/>
              <a:gd name="connsiteY70" fmla="*/ 7775 h 9898"/>
              <a:gd name="connsiteX71" fmla="*/ 2632 w 9876"/>
              <a:gd name="connsiteY71" fmla="*/ 7649 h 9898"/>
              <a:gd name="connsiteX72" fmla="*/ 2568 w 9876"/>
              <a:gd name="connsiteY72" fmla="*/ 7463 h 9898"/>
              <a:gd name="connsiteX73" fmla="*/ 2465 w 9876"/>
              <a:gd name="connsiteY73" fmla="*/ 7219 h 9898"/>
              <a:gd name="connsiteX74" fmla="*/ 2290 w 9876"/>
              <a:gd name="connsiteY74" fmla="*/ 6857 h 9898"/>
              <a:gd name="connsiteX75" fmla="*/ 2172 w 9876"/>
              <a:gd name="connsiteY75" fmla="*/ 6604 h 9898"/>
              <a:gd name="connsiteX76" fmla="*/ 2007 w 9876"/>
              <a:gd name="connsiteY76" fmla="*/ 6262 h 9898"/>
              <a:gd name="connsiteX77" fmla="*/ 1707 w 9876"/>
              <a:gd name="connsiteY77" fmla="*/ 5639 h 9898"/>
              <a:gd name="connsiteX78" fmla="*/ 1559 w 9876"/>
              <a:gd name="connsiteY78" fmla="*/ 5301 h 9898"/>
              <a:gd name="connsiteX79" fmla="*/ 1466 w 9876"/>
              <a:gd name="connsiteY79" fmla="*/ 5070 h 9898"/>
              <a:gd name="connsiteX80" fmla="*/ 1382 w 9876"/>
              <a:gd name="connsiteY80" fmla="*/ 4836 h 9898"/>
              <a:gd name="connsiteX81" fmla="*/ 1311 w 9876"/>
              <a:gd name="connsiteY81" fmla="*/ 4601 h 9898"/>
              <a:gd name="connsiteX82" fmla="*/ 1256 w 9876"/>
              <a:gd name="connsiteY82" fmla="*/ 4363 h 9898"/>
              <a:gd name="connsiteX83" fmla="*/ 1217 w 9876"/>
              <a:gd name="connsiteY83" fmla="*/ 4130 h 9898"/>
              <a:gd name="connsiteX84" fmla="*/ 1198 w 9876"/>
              <a:gd name="connsiteY84" fmla="*/ 3900 h 9898"/>
              <a:gd name="connsiteX85" fmla="*/ 1201 w 9876"/>
              <a:gd name="connsiteY85" fmla="*/ 3730 h 9898"/>
              <a:gd name="connsiteX86" fmla="*/ 1210 w 9876"/>
              <a:gd name="connsiteY86" fmla="*/ 3622 h 9898"/>
              <a:gd name="connsiteX87" fmla="*/ 1226 w 9876"/>
              <a:gd name="connsiteY87" fmla="*/ 3512 h 9898"/>
              <a:gd name="connsiteX88" fmla="*/ 1251 w 9876"/>
              <a:gd name="connsiteY88" fmla="*/ 3406 h 9898"/>
              <a:gd name="connsiteX89" fmla="*/ 1280 w 9876"/>
              <a:gd name="connsiteY89" fmla="*/ 3302 h 9898"/>
              <a:gd name="connsiteX90" fmla="*/ 1320 w 9876"/>
              <a:gd name="connsiteY90" fmla="*/ 3200 h 9898"/>
              <a:gd name="connsiteX91" fmla="*/ 1342 w 9876"/>
              <a:gd name="connsiteY91" fmla="*/ 3152 h 9898"/>
              <a:gd name="connsiteX92" fmla="*/ 1375 w 9876"/>
              <a:gd name="connsiteY92" fmla="*/ 3081 h 9898"/>
              <a:gd name="connsiteX93" fmla="*/ 1452 w 9876"/>
              <a:gd name="connsiteY93" fmla="*/ 2963 h 9898"/>
              <a:gd name="connsiteX94" fmla="*/ 1541 w 9876"/>
              <a:gd name="connsiteY94" fmla="*/ 2859 h 9898"/>
              <a:gd name="connsiteX95" fmla="*/ 1636 w 9876"/>
              <a:gd name="connsiteY95" fmla="*/ 2773 h 9898"/>
              <a:gd name="connsiteX96" fmla="*/ 1740 w 9876"/>
              <a:gd name="connsiteY96" fmla="*/ 2702 h 9898"/>
              <a:gd name="connsiteX97" fmla="*/ 1851 w 9876"/>
              <a:gd name="connsiteY97" fmla="*/ 2644 h 9898"/>
              <a:gd name="connsiteX98" fmla="*/ 1967 w 9876"/>
              <a:gd name="connsiteY98" fmla="*/ 2604 h 9898"/>
              <a:gd name="connsiteX99" fmla="*/ 2084 w 9876"/>
              <a:gd name="connsiteY99" fmla="*/ 2575 h 9898"/>
              <a:gd name="connsiteX100" fmla="*/ 2206 w 9876"/>
              <a:gd name="connsiteY100" fmla="*/ 2559 h 9898"/>
              <a:gd name="connsiteX101" fmla="*/ 2330 w 9876"/>
              <a:gd name="connsiteY101" fmla="*/ 2554 h 9898"/>
              <a:gd name="connsiteX102" fmla="*/ 2454 w 9876"/>
              <a:gd name="connsiteY102" fmla="*/ 2560 h 9898"/>
              <a:gd name="connsiteX103" fmla="*/ 2575 w 9876"/>
              <a:gd name="connsiteY103" fmla="*/ 2577 h 9898"/>
              <a:gd name="connsiteX104" fmla="*/ 2693 w 9876"/>
              <a:gd name="connsiteY104" fmla="*/ 2604 h 9898"/>
              <a:gd name="connsiteX105" fmla="*/ 2809 w 9876"/>
              <a:gd name="connsiteY105" fmla="*/ 2638 h 9898"/>
              <a:gd name="connsiteX106" fmla="*/ 2920 w 9876"/>
              <a:gd name="connsiteY106" fmla="*/ 2680 h 9898"/>
              <a:gd name="connsiteX107" fmla="*/ 3023 w 9876"/>
              <a:gd name="connsiteY107" fmla="*/ 2732 h 9898"/>
              <a:gd name="connsiteX108" fmla="*/ 3074 w 9876"/>
              <a:gd name="connsiteY108" fmla="*/ 2760 h 9898"/>
              <a:gd name="connsiteX109" fmla="*/ 3129 w 9876"/>
              <a:gd name="connsiteY109" fmla="*/ 2793 h 9898"/>
              <a:gd name="connsiteX110" fmla="*/ 3241 w 9876"/>
              <a:gd name="connsiteY110" fmla="*/ 2869 h 9898"/>
              <a:gd name="connsiteX111" fmla="*/ 3347 w 9876"/>
              <a:gd name="connsiteY111" fmla="*/ 2954 h 9898"/>
              <a:gd name="connsiteX112" fmla="*/ 3452 w 9876"/>
              <a:gd name="connsiteY112" fmla="*/ 3044 h 9898"/>
              <a:gd name="connsiteX113" fmla="*/ 3603 w 9876"/>
              <a:gd name="connsiteY113" fmla="*/ 3196 h 9898"/>
              <a:gd name="connsiteX114" fmla="*/ 3794 w 9876"/>
              <a:gd name="connsiteY114" fmla="*/ 3422 h 9898"/>
              <a:gd name="connsiteX115" fmla="*/ 3966 w 9876"/>
              <a:gd name="connsiteY115" fmla="*/ 3671 h 9898"/>
              <a:gd name="connsiteX116" fmla="*/ 4124 w 9876"/>
              <a:gd name="connsiteY116" fmla="*/ 3941 h 9898"/>
              <a:gd name="connsiteX117" fmla="*/ 4267 w 9876"/>
              <a:gd name="connsiteY117" fmla="*/ 4227 h 9898"/>
              <a:gd name="connsiteX118" fmla="*/ 4387 w 9876"/>
              <a:gd name="connsiteY118" fmla="*/ 4525 h 9898"/>
              <a:gd name="connsiteX119" fmla="*/ 4438 w 9876"/>
              <a:gd name="connsiteY119" fmla="*/ 4682 h 9898"/>
              <a:gd name="connsiteX120" fmla="*/ 4478 w 9876"/>
              <a:gd name="connsiteY120" fmla="*/ 4796 h 9898"/>
              <a:gd name="connsiteX121" fmla="*/ 4542 w 9876"/>
              <a:gd name="connsiteY121" fmla="*/ 5032 h 9898"/>
              <a:gd name="connsiteX122" fmla="*/ 4595 w 9876"/>
              <a:gd name="connsiteY122" fmla="*/ 5270 h 9898"/>
              <a:gd name="connsiteX123" fmla="*/ 4639 w 9876"/>
              <a:gd name="connsiteY123" fmla="*/ 5510 h 9898"/>
              <a:gd name="connsiteX124" fmla="*/ 4697 w 9876"/>
              <a:gd name="connsiteY124" fmla="*/ 5876 h 9898"/>
              <a:gd name="connsiteX125" fmla="*/ 4769 w 9876"/>
              <a:gd name="connsiteY125" fmla="*/ 6363 h 9898"/>
              <a:gd name="connsiteX126" fmla="*/ 4827 w 9876"/>
              <a:gd name="connsiteY126" fmla="*/ 6725 h 9898"/>
              <a:gd name="connsiteX127" fmla="*/ 4872 w 9876"/>
              <a:gd name="connsiteY127" fmla="*/ 6963 h 9898"/>
              <a:gd name="connsiteX128" fmla="*/ 4926 w 9876"/>
              <a:gd name="connsiteY128" fmla="*/ 7195 h 9898"/>
              <a:gd name="connsiteX129" fmla="*/ 4989 w 9876"/>
              <a:gd name="connsiteY129" fmla="*/ 7424 h 9898"/>
              <a:gd name="connsiteX130" fmla="*/ 5064 w 9876"/>
              <a:gd name="connsiteY130" fmla="*/ 7648 h 9898"/>
              <a:gd name="connsiteX131" fmla="*/ 5153 w 9876"/>
              <a:gd name="connsiteY131" fmla="*/ 7861 h 9898"/>
              <a:gd name="connsiteX132" fmla="*/ 5262 w 9876"/>
              <a:gd name="connsiteY132" fmla="*/ 8069 h 9898"/>
              <a:gd name="connsiteX133" fmla="*/ 5387 w 9876"/>
              <a:gd name="connsiteY133" fmla="*/ 8266 h 9898"/>
              <a:gd name="connsiteX134" fmla="*/ 5458 w 9876"/>
              <a:gd name="connsiteY134" fmla="*/ 8361 h 9898"/>
              <a:gd name="connsiteX135" fmla="*/ 5489 w 9876"/>
              <a:gd name="connsiteY135" fmla="*/ 8400 h 9898"/>
              <a:gd name="connsiteX136" fmla="*/ 5556 w 9876"/>
              <a:gd name="connsiteY136" fmla="*/ 8471 h 9898"/>
              <a:gd name="connsiteX137" fmla="*/ 5622 w 9876"/>
              <a:gd name="connsiteY137" fmla="*/ 8532 h 9898"/>
              <a:gd name="connsiteX138" fmla="*/ 5691 w 9876"/>
              <a:gd name="connsiteY138" fmla="*/ 8586 h 9898"/>
              <a:gd name="connsiteX139" fmla="*/ 5758 w 9876"/>
              <a:gd name="connsiteY139" fmla="*/ 8626 h 9898"/>
              <a:gd name="connsiteX140" fmla="*/ 5828 w 9876"/>
              <a:gd name="connsiteY140" fmla="*/ 8656 h 9898"/>
              <a:gd name="connsiteX141" fmla="*/ 5897 w 9876"/>
              <a:gd name="connsiteY141" fmla="*/ 8679 h 9898"/>
              <a:gd name="connsiteX142" fmla="*/ 5968 w 9876"/>
              <a:gd name="connsiteY142" fmla="*/ 8691 h 9898"/>
              <a:gd name="connsiteX143" fmla="*/ 6038 w 9876"/>
              <a:gd name="connsiteY143" fmla="*/ 8691 h 9898"/>
              <a:gd name="connsiteX144" fmla="*/ 6108 w 9876"/>
              <a:gd name="connsiteY144" fmla="*/ 8683 h 9898"/>
              <a:gd name="connsiteX145" fmla="*/ 6178 w 9876"/>
              <a:gd name="connsiteY145" fmla="*/ 8662 h 9898"/>
              <a:gd name="connsiteX146" fmla="*/ 6248 w 9876"/>
              <a:gd name="connsiteY146" fmla="*/ 8634 h 9898"/>
              <a:gd name="connsiteX147" fmla="*/ 6318 w 9876"/>
              <a:gd name="connsiteY147" fmla="*/ 8597 h 9898"/>
              <a:gd name="connsiteX148" fmla="*/ 6386 w 9876"/>
              <a:gd name="connsiteY148" fmla="*/ 8546 h 9898"/>
              <a:gd name="connsiteX149" fmla="*/ 6454 w 9876"/>
              <a:gd name="connsiteY149" fmla="*/ 8488 h 9898"/>
              <a:gd name="connsiteX150" fmla="*/ 6521 w 9876"/>
              <a:gd name="connsiteY150" fmla="*/ 8418 h 9898"/>
              <a:gd name="connsiteX151" fmla="*/ 6555 w 9876"/>
              <a:gd name="connsiteY151" fmla="*/ 8380 h 9898"/>
              <a:gd name="connsiteX152" fmla="*/ 6584 w 9876"/>
              <a:gd name="connsiteY152" fmla="*/ 8344 h 9898"/>
              <a:gd name="connsiteX153" fmla="*/ 6638 w 9876"/>
              <a:gd name="connsiteY153" fmla="*/ 8269 h 9898"/>
              <a:gd name="connsiteX154" fmla="*/ 6682 w 9876"/>
              <a:gd name="connsiteY154" fmla="*/ 8188 h 9898"/>
              <a:gd name="connsiteX155" fmla="*/ 6721 w 9876"/>
              <a:gd name="connsiteY155" fmla="*/ 8104 h 9898"/>
              <a:gd name="connsiteX156" fmla="*/ 6768 w 9876"/>
              <a:gd name="connsiteY156" fmla="*/ 7975 h 9898"/>
              <a:gd name="connsiteX157" fmla="*/ 6815 w 9876"/>
              <a:gd name="connsiteY157" fmla="*/ 7792 h 9898"/>
              <a:gd name="connsiteX158" fmla="*/ 6845 w 9876"/>
              <a:gd name="connsiteY158" fmla="*/ 7602 h 9898"/>
              <a:gd name="connsiteX159" fmla="*/ 6864 w 9876"/>
              <a:gd name="connsiteY159" fmla="*/ 7404 h 9898"/>
              <a:gd name="connsiteX160" fmla="*/ 6880 w 9876"/>
              <a:gd name="connsiteY160" fmla="*/ 7103 h 9898"/>
              <a:gd name="connsiteX161" fmla="*/ 6888 w 9876"/>
              <a:gd name="connsiteY161" fmla="*/ 6902 h 9898"/>
              <a:gd name="connsiteX162" fmla="*/ 6900 w 9876"/>
              <a:gd name="connsiteY162" fmla="*/ 6631 h 9898"/>
              <a:gd name="connsiteX163" fmla="*/ 6914 w 9876"/>
              <a:gd name="connsiteY163" fmla="*/ 6085 h 9898"/>
              <a:gd name="connsiteX164" fmla="*/ 6914 w 9876"/>
              <a:gd name="connsiteY164" fmla="*/ 5538 h 9898"/>
              <a:gd name="connsiteX165" fmla="*/ 6903 w 9876"/>
              <a:gd name="connsiteY165" fmla="*/ 4994 h 9898"/>
              <a:gd name="connsiteX166" fmla="*/ 6894 w 9876"/>
              <a:gd name="connsiteY166" fmla="*/ 4721 h 9898"/>
              <a:gd name="connsiteX167" fmla="*/ 6891 w 9876"/>
              <a:gd name="connsiteY167" fmla="*/ 4658 h 9898"/>
              <a:gd name="connsiteX168" fmla="*/ 6879 w 9876"/>
              <a:gd name="connsiteY168" fmla="*/ 4525 h 9898"/>
              <a:gd name="connsiteX169" fmla="*/ 6860 w 9876"/>
              <a:gd name="connsiteY169" fmla="*/ 4399 h 9898"/>
              <a:gd name="connsiteX170" fmla="*/ 6830 w 9876"/>
              <a:gd name="connsiteY170" fmla="*/ 4276 h 9898"/>
              <a:gd name="connsiteX171" fmla="*/ 6800 w 9876"/>
              <a:gd name="connsiteY171" fmla="*/ 4156 h 9898"/>
              <a:gd name="connsiteX172" fmla="*/ 6759 w 9876"/>
              <a:gd name="connsiteY172" fmla="*/ 4041 h 9898"/>
              <a:gd name="connsiteX173" fmla="*/ 6712 w 9876"/>
              <a:gd name="connsiteY173" fmla="*/ 3930 h 9898"/>
              <a:gd name="connsiteX174" fmla="*/ 6660 w 9876"/>
              <a:gd name="connsiteY174" fmla="*/ 3826 h 9898"/>
              <a:gd name="connsiteX175" fmla="*/ 6601 w 9876"/>
              <a:gd name="connsiteY175" fmla="*/ 3730 h 9898"/>
              <a:gd name="connsiteX176" fmla="*/ 6537 w 9876"/>
              <a:gd name="connsiteY176" fmla="*/ 3642 h 9898"/>
              <a:gd name="connsiteX177" fmla="*/ 6466 w 9876"/>
              <a:gd name="connsiteY177" fmla="*/ 3563 h 9898"/>
              <a:gd name="connsiteX178" fmla="*/ 6390 w 9876"/>
              <a:gd name="connsiteY178" fmla="*/ 3492 h 9898"/>
              <a:gd name="connsiteX179" fmla="*/ 6311 w 9876"/>
              <a:gd name="connsiteY179" fmla="*/ 3434 h 9898"/>
              <a:gd name="connsiteX180" fmla="*/ 6226 w 9876"/>
              <a:gd name="connsiteY180" fmla="*/ 3382 h 9898"/>
              <a:gd name="connsiteX181" fmla="*/ 6135 w 9876"/>
              <a:gd name="connsiteY181" fmla="*/ 3347 h 9898"/>
              <a:gd name="connsiteX182" fmla="*/ 6039 w 9876"/>
              <a:gd name="connsiteY182" fmla="*/ 3324 h 9898"/>
              <a:gd name="connsiteX183" fmla="*/ 5989 w 9876"/>
              <a:gd name="connsiteY183" fmla="*/ 3319 h 9898"/>
              <a:gd name="connsiteX184" fmla="*/ 5964 w 9876"/>
              <a:gd name="connsiteY184" fmla="*/ 3318 h 9898"/>
              <a:gd name="connsiteX185" fmla="*/ 5912 w 9876"/>
              <a:gd name="connsiteY185" fmla="*/ 3323 h 9898"/>
              <a:gd name="connsiteX186" fmla="*/ 5860 w 9876"/>
              <a:gd name="connsiteY186" fmla="*/ 3337 h 9898"/>
              <a:gd name="connsiteX187" fmla="*/ 5811 w 9876"/>
              <a:gd name="connsiteY187" fmla="*/ 3362 h 9898"/>
              <a:gd name="connsiteX188" fmla="*/ 5765 w 9876"/>
              <a:gd name="connsiteY188" fmla="*/ 3398 h 9898"/>
              <a:gd name="connsiteX189" fmla="*/ 5724 w 9876"/>
              <a:gd name="connsiteY189" fmla="*/ 3443 h 9898"/>
              <a:gd name="connsiteX190" fmla="*/ 5692 w 9876"/>
              <a:gd name="connsiteY190" fmla="*/ 3495 h 9898"/>
              <a:gd name="connsiteX191" fmla="*/ 5667 w 9876"/>
              <a:gd name="connsiteY191" fmla="*/ 3555 h 9898"/>
              <a:gd name="connsiteX192" fmla="*/ 5658 w 9876"/>
              <a:gd name="connsiteY192" fmla="*/ 3588 h 9898"/>
              <a:gd name="connsiteX193" fmla="*/ 5654 w 9876"/>
              <a:gd name="connsiteY193" fmla="*/ 3616 h 9898"/>
              <a:gd name="connsiteX194" fmla="*/ 5648 w 9876"/>
              <a:gd name="connsiteY194" fmla="*/ 3668 h 9898"/>
              <a:gd name="connsiteX195" fmla="*/ 5653 w 9876"/>
              <a:gd name="connsiteY195" fmla="*/ 3749 h 9898"/>
              <a:gd name="connsiteX196" fmla="*/ 5674 w 9876"/>
              <a:gd name="connsiteY196" fmla="*/ 3856 h 9898"/>
              <a:gd name="connsiteX197" fmla="*/ 5714 w 9876"/>
              <a:gd name="connsiteY197" fmla="*/ 3950 h 9898"/>
              <a:gd name="connsiteX198" fmla="*/ 5739 w 9876"/>
              <a:gd name="connsiteY198" fmla="*/ 3993 h 9898"/>
              <a:gd name="connsiteX199" fmla="*/ 5787 w 9876"/>
              <a:gd name="connsiteY199" fmla="*/ 4065 h 9898"/>
              <a:gd name="connsiteX200" fmla="*/ 5886 w 9876"/>
              <a:gd name="connsiteY200" fmla="*/ 4186 h 9898"/>
              <a:gd name="connsiteX201" fmla="*/ 5986 w 9876"/>
              <a:gd name="connsiteY201" fmla="*/ 4285 h 9898"/>
              <a:gd name="connsiteX202" fmla="*/ 6091 w 9876"/>
              <a:gd name="connsiteY202" fmla="*/ 4363 h 9898"/>
              <a:gd name="connsiteX203" fmla="*/ 6194 w 9876"/>
              <a:gd name="connsiteY203" fmla="*/ 4415 h 9898"/>
              <a:gd name="connsiteX204" fmla="*/ 6301 w 9876"/>
              <a:gd name="connsiteY204" fmla="*/ 4448 h 9898"/>
              <a:gd name="connsiteX205" fmla="*/ 6408 w 9876"/>
              <a:gd name="connsiteY205" fmla="*/ 4461 h 9898"/>
              <a:gd name="connsiteX206" fmla="*/ 6514 w 9876"/>
              <a:gd name="connsiteY206" fmla="*/ 4451 h 9898"/>
              <a:gd name="connsiteX207" fmla="*/ 6620 w 9876"/>
              <a:gd name="connsiteY207" fmla="*/ 4426 h 9898"/>
              <a:gd name="connsiteX208" fmla="*/ 6726 w 9876"/>
              <a:gd name="connsiteY208" fmla="*/ 4381 h 9898"/>
              <a:gd name="connsiteX209" fmla="*/ 6829 w 9876"/>
              <a:gd name="connsiteY209" fmla="*/ 4324 h 9898"/>
              <a:gd name="connsiteX210" fmla="*/ 6931 w 9876"/>
              <a:gd name="connsiteY210" fmla="*/ 4247 h 9898"/>
              <a:gd name="connsiteX211" fmla="*/ 7028 w 9876"/>
              <a:gd name="connsiteY211" fmla="*/ 4157 h 9898"/>
              <a:gd name="connsiteX212" fmla="*/ 7124 w 9876"/>
              <a:gd name="connsiteY212" fmla="*/ 4054 h 9898"/>
              <a:gd name="connsiteX213" fmla="*/ 7215 w 9876"/>
              <a:gd name="connsiteY213" fmla="*/ 3939 h 9898"/>
              <a:gd name="connsiteX214" fmla="*/ 7299 w 9876"/>
              <a:gd name="connsiteY214" fmla="*/ 3811 h 9898"/>
              <a:gd name="connsiteX215" fmla="*/ 7341 w 9876"/>
              <a:gd name="connsiteY215" fmla="*/ 3743 h 9898"/>
              <a:gd name="connsiteX216" fmla="*/ 7413 w 9876"/>
              <a:gd name="connsiteY216" fmla="*/ 3617 h 9898"/>
              <a:gd name="connsiteX217" fmla="*/ 7545 w 9876"/>
              <a:gd name="connsiteY217" fmla="*/ 3349 h 9898"/>
              <a:gd name="connsiteX218" fmla="*/ 7658 w 9876"/>
              <a:gd name="connsiteY218" fmla="*/ 3063 h 9898"/>
              <a:gd name="connsiteX219" fmla="*/ 7728 w 9876"/>
              <a:gd name="connsiteY219" fmla="*/ 2841 h 9898"/>
              <a:gd name="connsiteX220" fmla="*/ 7770 w 9876"/>
              <a:gd name="connsiteY220" fmla="*/ 2689 h 9898"/>
              <a:gd name="connsiteX221" fmla="*/ 7802 w 9876"/>
              <a:gd name="connsiteY221" fmla="*/ 2535 h 9898"/>
              <a:gd name="connsiteX222" fmla="*/ 7833 w 9876"/>
              <a:gd name="connsiteY222" fmla="*/ 2376 h 9898"/>
              <a:gd name="connsiteX223" fmla="*/ 7853 w 9876"/>
              <a:gd name="connsiteY223" fmla="*/ 2219 h 9898"/>
              <a:gd name="connsiteX224" fmla="*/ 7866 w 9876"/>
              <a:gd name="connsiteY224" fmla="*/ 2059 h 9898"/>
              <a:gd name="connsiteX225" fmla="*/ 7874 w 9876"/>
              <a:gd name="connsiteY225" fmla="*/ 1898 h 9898"/>
              <a:gd name="connsiteX226" fmla="*/ 7872 w 9876"/>
              <a:gd name="connsiteY226" fmla="*/ 1737 h 9898"/>
              <a:gd name="connsiteX227" fmla="*/ 7864 w 9876"/>
              <a:gd name="connsiteY227" fmla="*/ 1575 h 9898"/>
              <a:gd name="connsiteX228" fmla="*/ 7850 w 9876"/>
              <a:gd name="connsiteY228" fmla="*/ 1414 h 9898"/>
              <a:gd name="connsiteX229" fmla="*/ 7839 w 9876"/>
              <a:gd name="connsiteY229" fmla="*/ 1334 h 9898"/>
              <a:gd name="connsiteX230" fmla="*/ 7818 w 9876"/>
              <a:gd name="connsiteY230" fmla="*/ 1224 h 9898"/>
              <a:gd name="connsiteX231" fmla="*/ 7794 w 9876"/>
              <a:gd name="connsiteY231" fmla="*/ 1044 h 9898"/>
              <a:gd name="connsiteX232" fmla="*/ 7785 w 9876"/>
              <a:gd name="connsiteY232" fmla="*/ 921 h 9898"/>
              <a:gd name="connsiteX233" fmla="*/ 7787 w 9876"/>
              <a:gd name="connsiteY233" fmla="*/ 803 h 9898"/>
              <a:gd name="connsiteX234" fmla="*/ 7805 w 9876"/>
              <a:gd name="connsiteY234" fmla="*/ 691 h 9898"/>
              <a:gd name="connsiteX235" fmla="*/ 7836 w 9876"/>
              <a:gd name="connsiteY235" fmla="*/ 617 h 9898"/>
              <a:gd name="connsiteX236" fmla="*/ 7859 w 9876"/>
              <a:gd name="connsiteY236" fmla="*/ 570 h 9898"/>
              <a:gd name="connsiteX237" fmla="*/ 7893 w 9876"/>
              <a:gd name="connsiteY237" fmla="*/ 531 h 9898"/>
              <a:gd name="connsiteX238" fmla="*/ 7930 w 9876"/>
              <a:gd name="connsiteY238" fmla="*/ 495 h 9898"/>
              <a:gd name="connsiteX239" fmla="*/ 7950 w 9876"/>
              <a:gd name="connsiteY239" fmla="*/ 481 h 9898"/>
              <a:gd name="connsiteX240" fmla="*/ 7988 w 9876"/>
              <a:gd name="connsiteY240" fmla="*/ 461 h 9898"/>
              <a:gd name="connsiteX241" fmla="*/ 8058 w 9876"/>
              <a:gd name="connsiteY241" fmla="*/ 447 h 9898"/>
              <a:gd name="connsiteX242" fmla="*/ 8127 w 9876"/>
              <a:gd name="connsiteY242" fmla="*/ 456 h 9898"/>
              <a:gd name="connsiteX243" fmla="*/ 8198 w 9876"/>
              <a:gd name="connsiteY243" fmla="*/ 488 h 9898"/>
              <a:gd name="connsiteX244" fmla="*/ 8266 w 9876"/>
              <a:gd name="connsiteY244" fmla="*/ 536 h 9898"/>
              <a:gd name="connsiteX245" fmla="*/ 8328 w 9876"/>
              <a:gd name="connsiteY245" fmla="*/ 598 h 9898"/>
              <a:gd name="connsiteX246" fmla="*/ 8385 w 9876"/>
              <a:gd name="connsiteY246" fmla="*/ 669 h 9898"/>
              <a:gd name="connsiteX247" fmla="*/ 8432 w 9876"/>
              <a:gd name="connsiteY247" fmla="*/ 740 h 9898"/>
              <a:gd name="connsiteX248" fmla="*/ 8453 w 9876"/>
              <a:gd name="connsiteY248" fmla="*/ 777 h 9898"/>
              <a:gd name="connsiteX249" fmla="*/ 8538 w 9876"/>
              <a:gd name="connsiteY249" fmla="*/ 953 h 9898"/>
              <a:gd name="connsiteX250" fmla="*/ 8683 w 9876"/>
              <a:gd name="connsiteY250" fmla="*/ 1242 h 9898"/>
              <a:gd name="connsiteX251" fmla="*/ 8758 w 9876"/>
              <a:gd name="connsiteY251" fmla="*/ 1370 h 9898"/>
              <a:gd name="connsiteX252" fmla="*/ 8814 w 9876"/>
              <a:gd name="connsiteY252" fmla="*/ 1445 h 9898"/>
              <a:gd name="connsiteX253" fmla="*/ 8871 w 9876"/>
              <a:gd name="connsiteY253" fmla="*/ 1511 h 9898"/>
              <a:gd name="connsiteX254" fmla="*/ 8927 w 9876"/>
              <a:gd name="connsiteY254" fmla="*/ 1560 h 9898"/>
              <a:gd name="connsiteX255" fmla="*/ 8990 w 9876"/>
              <a:gd name="connsiteY255" fmla="*/ 1592 h 9898"/>
              <a:gd name="connsiteX256" fmla="*/ 9054 w 9876"/>
              <a:gd name="connsiteY256" fmla="*/ 1605 h 9898"/>
              <a:gd name="connsiteX257" fmla="*/ 9121 w 9876"/>
              <a:gd name="connsiteY257" fmla="*/ 1597 h 9898"/>
              <a:gd name="connsiteX258" fmla="*/ 9193 w 9876"/>
              <a:gd name="connsiteY258" fmla="*/ 1565 h 9898"/>
              <a:gd name="connsiteX259" fmla="*/ 9268 w 9876"/>
              <a:gd name="connsiteY259" fmla="*/ 1504 h 9898"/>
              <a:gd name="connsiteX260" fmla="*/ 9346 w 9876"/>
              <a:gd name="connsiteY260" fmla="*/ 1412 h 9898"/>
              <a:gd name="connsiteX261" fmla="*/ 9386 w 9876"/>
              <a:gd name="connsiteY261" fmla="*/ 1354 h 9898"/>
              <a:gd name="connsiteX262" fmla="*/ 9426 w 9876"/>
              <a:gd name="connsiteY262" fmla="*/ 1289 h 9898"/>
              <a:gd name="connsiteX263" fmla="*/ 9495 w 9876"/>
              <a:gd name="connsiteY263" fmla="*/ 1149 h 9898"/>
              <a:gd name="connsiteX264" fmla="*/ 9552 w 9876"/>
              <a:gd name="connsiteY264" fmla="*/ 995 h 9898"/>
              <a:gd name="connsiteX265" fmla="*/ 9601 w 9876"/>
              <a:gd name="connsiteY265" fmla="*/ 836 h 9898"/>
              <a:gd name="connsiteX266" fmla="*/ 9622 w 9876"/>
              <a:gd name="connsiteY266" fmla="*/ 756 h 9898"/>
              <a:gd name="connsiteX267" fmla="*/ 9674 w 9876"/>
              <a:gd name="connsiteY267" fmla="*/ 564 h 9898"/>
              <a:gd name="connsiteX268" fmla="*/ 9761 w 9876"/>
              <a:gd name="connsiteY268" fmla="*/ 269 h 9898"/>
              <a:gd name="connsiteX269" fmla="*/ 9832 w 9876"/>
              <a:gd name="connsiteY269" fmla="*/ 85 h 9898"/>
              <a:gd name="connsiteX270" fmla="*/ 9876 w 9876"/>
              <a:gd name="connsiteY270" fmla="*/ 0 h 9898"/>
              <a:gd name="connsiteX0" fmla="*/ 177 w 10000"/>
              <a:gd name="connsiteY0" fmla="*/ 9883 h 9883"/>
              <a:gd name="connsiteX1" fmla="*/ 317 w 10000"/>
              <a:gd name="connsiteY1" fmla="*/ 9753 h 9883"/>
              <a:gd name="connsiteX2" fmla="*/ 449 w 10000"/>
              <a:gd name="connsiteY2" fmla="*/ 9608 h 9883"/>
              <a:gd name="connsiteX3" fmla="*/ 569 w 10000"/>
              <a:gd name="connsiteY3" fmla="*/ 9448 h 9883"/>
              <a:gd name="connsiteX4" fmla="*/ 675 w 10000"/>
              <a:gd name="connsiteY4" fmla="*/ 9278 h 9883"/>
              <a:gd name="connsiteX5" fmla="*/ 769 w 10000"/>
              <a:gd name="connsiteY5" fmla="*/ 9089 h 9883"/>
              <a:gd name="connsiteX6" fmla="*/ 846 w 10000"/>
              <a:gd name="connsiteY6" fmla="*/ 8891 h 9883"/>
              <a:gd name="connsiteX7" fmla="*/ 905 w 10000"/>
              <a:gd name="connsiteY7" fmla="*/ 8675 h 9883"/>
              <a:gd name="connsiteX8" fmla="*/ 926 w 10000"/>
              <a:gd name="connsiteY8" fmla="*/ 8562 h 9883"/>
              <a:gd name="connsiteX9" fmla="*/ 942 w 10000"/>
              <a:gd name="connsiteY9" fmla="*/ 8470 h 9883"/>
              <a:gd name="connsiteX10" fmla="*/ 958 w 10000"/>
              <a:gd name="connsiteY10" fmla="*/ 8283 h 9883"/>
              <a:gd name="connsiteX11" fmla="*/ 961 w 10000"/>
              <a:gd name="connsiteY11" fmla="*/ 8101 h 9883"/>
              <a:gd name="connsiteX12" fmla="*/ 944 w 10000"/>
              <a:gd name="connsiteY12" fmla="*/ 7916 h 9883"/>
              <a:gd name="connsiteX13" fmla="*/ 912 w 10000"/>
              <a:gd name="connsiteY13" fmla="*/ 7738 h 9883"/>
              <a:gd name="connsiteX14" fmla="*/ 861 w 10000"/>
              <a:gd name="connsiteY14" fmla="*/ 7566 h 9883"/>
              <a:gd name="connsiteX15" fmla="*/ 795 w 10000"/>
              <a:gd name="connsiteY15" fmla="*/ 7408 h 9883"/>
              <a:gd name="connsiteX16" fmla="*/ 709 w 10000"/>
              <a:gd name="connsiteY16" fmla="*/ 7257 h 9883"/>
              <a:gd name="connsiteX17" fmla="*/ 657 w 10000"/>
              <a:gd name="connsiteY17" fmla="*/ 7187 h 9883"/>
              <a:gd name="connsiteX18" fmla="*/ 625 w 10000"/>
              <a:gd name="connsiteY18" fmla="*/ 7147 h 9883"/>
              <a:gd name="connsiteX19" fmla="*/ 557 w 10000"/>
              <a:gd name="connsiteY19" fmla="*/ 7083 h 9883"/>
              <a:gd name="connsiteX20" fmla="*/ 492 w 10000"/>
              <a:gd name="connsiteY20" fmla="*/ 7037 h 9883"/>
              <a:gd name="connsiteX21" fmla="*/ 427 w 10000"/>
              <a:gd name="connsiteY21" fmla="*/ 7008 h 9883"/>
              <a:gd name="connsiteX22" fmla="*/ 365 w 10000"/>
              <a:gd name="connsiteY22" fmla="*/ 6997 h 9883"/>
              <a:gd name="connsiteX23" fmla="*/ 304 w 10000"/>
              <a:gd name="connsiteY23" fmla="*/ 7002 h 9883"/>
              <a:gd name="connsiteX24" fmla="*/ 245 w 10000"/>
              <a:gd name="connsiteY24" fmla="*/ 7022 h 9883"/>
              <a:gd name="connsiteX25" fmla="*/ 191 w 10000"/>
              <a:gd name="connsiteY25" fmla="*/ 7055 h 9883"/>
              <a:gd name="connsiteX26" fmla="*/ 144 w 10000"/>
              <a:gd name="connsiteY26" fmla="*/ 7101 h 9883"/>
              <a:gd name="connsiteX27" fmla="*/ 101 w 10000"/>
              <a:gd name="connsiteY27" fmla="*/ 7162 h 9883"/>
              <a:gd name="connsiteX28" fmla="*/ 66 w 10000"/>
              <a:gd name="connsiteY28" fmla="*/ 7234 h 9883"/>
              <a:gd name="connsiteX29" fmla="*/ 35 w 10000"/>
              <a:gd name="connsiteY29" fmla="*/ 7315 h 9883"/>
              <a:gd name="connsiteX30" fmla="*/ 16 w 10000"/>
              <a:gd name="connsiteY30" fmla="*/ 7408 h 9883"/>
              <a:gd name="connsiteX31" fmla="*/ 3 w 10000"/>
              <a:gd name="connsiteY31" fmla="*/ 7504 h 9883"/>
              <a:gd name="connsiteX32" fmla="*/ 0 w 10000"/>
              <a:gd name="connsiteY32" fmla="*/ 7611 h 9883"/>
              <a:gd name="connsiteX33" fmla="*/ 7 w 10000"/>
              <a:gd name="connsiteY33" fmla="*/ 7722 h 9883"/>
              <a:gd name="connsiteX34" fmla="*/ 14 w 10000"/>
              <a:gd name="connsiteY34" fmla="*/ 7779 h 9883"/>
              <a:gd name="connsiteX35" fmla="*/ 29 w 10000"/>
              <a:gd name="connsiteY35" fmla="*/ 7878 h 9883"/>
              <a:gd name="connsiteX36" fmla="*/ 76 w 10000"/>
              <a:gd name="connsiteY36" fmla="*/ 8065 h 9883"/>
              <a:gd name="connsiteX37" fmla="*/ 138 w 10000"/>
              <a:gd name="connsiteY37" fmla="*/ 8246 h 9883"/>
              <a:gd name="connsiteX38" fmla="*/ 214 w 10000"/>
              <a:gd name="connsiteY38" fmla="*/ 8420 h 9883"/>
              <a:gd name="connsiteX39" fmla="*/ 304 w 10000"/>
              <a:gd name="connsiteY39" fmla="*/ 8582 h 9883"/>
              <a:gd name="connsiteX40" fmla="*/ 401 w 10000"/>
              <a:gd name="connsiteY40" fmla="*/ 8735 h 9883"/>
              <a:gd name="connsiteX41" fmla="*/ 510 w 10000"/>
              <a:gd name="connsiteY41" fmla="*/ 8879 h 9883"/>
              <a:gd name="connsiteX42" fmla="*/ 630 w 10000"/>
              <a:gd name="connsiteY42" fmla="*/ 9012 h 9883"/>
              <a:gd name="connsiteX43" fmla="*/ 754 w 10000"/>
              <a:gd name="connsiteY43" fmla="*/ 9135 h 9883"/>
              <a:gd name="connsiteX44" fmla="*/ 886 w 10000"/>
              <a:gd name="connsiteY44" fmla="*/ 9242 h 9883"/>
              <a:gd name="connsiteX45" fmla="*/ 1019 w 10000"/>
              <a:gd name="connsiteY45" fmla="*/ 9336 h 9883"/>
              <a:gd name="connsiteX46" fmla="*/ 1157 w 10000"/>
              <a:gd name="connsiteY46" fmla="*/ 9419 h 9883"/>
              <a:gd name="connsiteX47" fmla="*/ 1294 w 10000"/>
              <a:gd name="connsiteY47" fmla="*/ 9488 h 9883"/>
              <a:gd name="connsiteX48" fmla="*/ 1434 w 10000"/>
              <a:gd name="connsiteY48" fmla="*/ 9540 h 9883"/>
              <a:gd name="connsiteX49" fmla="*/ 1571 w 10000"/>
              <a:gd name="connsiteY49" fmla="*/ 9575 h 9883"/>
              <a:gd name="connsiteX50" fmla="*/ 1705 w 10000"/>
              <a:gd name="connsiteY50" fmla="*/ 9597 h 9883"/>
              <a:gd name="connsiteX51" fmla="*/ 1769 w 10000"/>
              <a:gd name="connsiteY51" fmla="*/ 9598 h 9883"/>
              <a:gd name="connsiteX52" fmla="*/ 1844 w 10000"/>
              <a:gd name="connsiteY52" fmla="*/ 9597 h 9883"/>
              <a:gd name="connsiteX53" fmla="*/ 1992 w 10000"/>
              <a:gd name="connsiteY53" fmla="*/ 9574 h 9883"/>
              <a:gd name="connsiteX54" fmla="*/ 2129 w 10000"/>
              <a:gd name="connsiteY54" fmla="*/ 9524 h 9883"/>
              <a:gd name="connsiteX55" fmla="*/ 2263 w 10000"/>
              <a:gd name="connsiteY55" fmla="*/ 9448 h 9883"/>
              <a:gd name="connsiteX56" fmla="*/ 2382 w 10000"/>
              <a:gd name="connsiteY56" fmla="*/ 9349 h 9883"/>
              <a:gd name="connsiteX57" fmla="*/ 2491 w 10000"/>
              <a:gd name="connsiteY57" fmla="*/ 9220 h 9883"/>
              <a:gd name="connsiteX58" fmla="*/ 2561 w 10000"/>
              <a:gd name="connsiteY58" fmla="*/ 9110 h 9883"/>
              <a:gd name="connsiteX59" fmla="*/ 2602 w 10000"/>
              <a:gd name="connsiteY59" fmla="*/ 9027 h 9883"/>
              <a:gd name="connsiteX60" fmla="*/ 2639 w 10000"/>
              <a:gd name="connsiteY60" fmla="*/ 8938 h 9883"/>
              <a:gd name="connsiteX61" fmla="*/ 2674 w 10000"/>
              <a:gd name="connsiteY61" fmla="*/ 8843 h 9883"/>
              <a:gd name="connsiteX62" fmla="*/ 2687 w 10000"/>
              <a:gd name="connsiteY62" fmla="*/ 8792 h 9883"/>
              <a:gd name="connsiteX63" fmla="*/ 2706 w 10000"/>
              <a:gd name="connsiteY63" fmla="*/ 8712 h 9883"/>
              <a:gd name="connsiteX64" fmla="*/ 2736 w 10000"/>
              <a:gd name="connsiteY64" fmla="*/ 8553 h 9883"/>
              <a:gd name="connsiteX65" fmla="*/ 2750 w 10000"/>
              <a:gd name="connsiteY65" fmla="*/ 8405 h 9883"/>
              <a:gd name="connsiteX66" fmla="*/ 2754 w 10000"/>
              <a:gd name="connsiteY66" fmla="*/ 8260 h 9883"/>
              <a:gd name="connsiteX67" fmla="*/ 2746 w 10000"/>
              <a:gd name="connsiteY67" fmla="*/ 8123 h 9883"/>
              <a:gd name="connsiteX68" fmla="*/ 2727 w 10000"/>
              <a:gd name="connsiteY68" fmla="*/ 7988 h 9883"/>
              <a:gd name="connsiteX69" fmla="*/ 2700 w 10000"/>
              <a:gd name="connsiteY69" fmla="*/ 7855 h 9883"/>
              <a:gd name="connsiteX70" fmla="*/ 2665 w 10000"/>
              <a:gd name="connsiteY70" fmla="*/ 7728 h 9883"/>
              <a:gd name="connsiteX71" fmla="*/ 2600 w 10000"/>
              <a:gd name="connsiteY71" fmla="*/ 7540 h 9883"/>
              <a:gd name="connsiteX72" fmla="*/ 2496 w 10000"/>
              <a:gd name="connsiteY72" fmla="*/ 7293 h 9883"/>
              <a:gd name="connsiteX73" fmla="*/ 2319 w 10000"/>
              <a:gd name="connsiteY73" fmla="*/ 6928 h 9883"/>
              <a:gd name="connsiteX74" fmla="*/ 2199 w 10000"/>
              <a:gd name="connsiteY74" fmla="*/ 6672 h 9883"/>
              <a:gd name="connsiteX75" fmla="*/ 2032 w 10000"/>
              <a:gd name="connsiteY75" fmla="*/ 6327 h 9883"/>
              <a:gd name="connsiteX76" fmla="*/ 1728 w 10000"/>
              <a:gd name="connsiteY76" fmla="*/ 5697 h 9883"/>
              <a:gd name="connsiteX77" fmla="*/ 1579 w 10000"/>
              <a:gd name="connsiteY77" fmla="*/ 5356 h 9883"/>
              <a:gd name="connsiteX78" fmla="*/ 1484 w 10000"/>
              <a:gd name="connsiteY78" fmla="*/ 5122 h 9883"/>
              <a:gd name="connsiteX79" fmla="*/ 1399 w 10000"/>
              <a:gd name="connsiteY79" fmla="*/ 4886 h 9883"/>
              <a:gd name="connsiteX80" fmla="*/ 1327 w 10000"/>
              <a:gd name="connsiteY80" fmla="*/ 4648 h 9883"/>
              <a:gd name="connsiteX81" fmla="*/ 1272 w 10000"/>
              <a:gd name="connsiteY81" fmla="*/ 4408 h 9883"/>
              <a:gd name="connsiteX82" fmla="*/ 1232 w 10000"/>
              <a:gd name="connsiteY82" fmla="*/ 4173 h 9883"/>
              <a:gd name="connsiteX83" fmla="*/ 1213 w 10000"/>
              <a:gd name="connsiteY83" fmla="*/ 3940 h 9883"/>
              <a:gd name="connsiteX84" fmla="*/ 1216 w 10000"/>
              <a:gd name="connsiteY84" fmla="*/ 3768 h 9883"/>
              <a:gd name="connsiteX85" fmla="*/ 1225 w 10000"/>
              <a:gd name="connsiteY85" fmla="*/ 3659 h 9883"/>
              <a:gd name="connsiteX86" fmla="*/ 1241 w 10000"/>
              <a:gd name="connsiteY86" fmla="*/ 3548 h 9883"/>
              <a:gd name="connsiteX87" fmla="*/ 1267 w 10000"/>
              <a:gd name="connsiteY87" fmla="*/ 3441 h 9883"/>
              <a:gd name="connsiteX88" fmla="*/ 1296 w 10000"/>
              <a:gd name="connsiteY88" fmla="*/ 3336 h 9883"/>
              <a:gd name="connsiteX89" fmla="*/ 1337 w 10000"/>
              <a:gd name="connsiteY89" fmla="*/ 3233 h 9883"/>
              <a:gd name="connsiteX90" fmla="*/ 1359 w 10000"/>
              <a:gd name="connsiteY90" fmla="*/ 3184 h 9883"/>
              <a:gd name="connsiteX91" fmla="*/ 1392 w 10000"/>
              <a:gd name="connsiteY91" fmla="*/ 3113 h 9883"/>
              <a:gd name="connsiteX92" fmla="*/ 1470 w 10000"/>
              <a:gd name="connsiteY92" fmla="*/ 2994 h 9883"/>
              <a:gd name="connsiteX93" fmla="*/ 1560 w 10000"/>
              <a:gd name="connsiteY93" fmla="*/ 2888 h 9883"/>
              <a:gd name="connsiteX94" fmla="*/ 1657 w 10000"/>
              <a:gd name="connsiteY94" fmla="*/ 2802 h 9883"/>
              <a:gd name="connsiteX95" fmla="*/ 1762 w 10000"/>
              <a:gd name="connsiteY95" fmla="*/ 2730 h 9883"/>
              <a:gd name="connsiteX96" fmla="*/ 1874 w 10000"/>
              <a:gd name="connsiteY96" fmla="*/ 2671 h 9883"/>
              <a:gd name="connsiteX97" fmla="*/ 1992 w 10000"/>
              <a:gd name="connsiteY97" fmla="*/ 2631 h 9883"/>
              <a:gd name="connsiteX98" fmla="*/ 2110 w 10000"/>
              <a:gd name="connsiteY98" fmla="*/ 2602 h 9883"/>
              <a:gd name="connsiteX99" fmla="*/ 2234 w 10000"/>
              <a:gd name="connsiteY99" fmla="*/ 2585 h 9883"/>
              <a:gd name="connsiteX100" fmla="*/ 2359 w 10000"/>
              <a:gd name="connsiteY100" fmla="*/ 2580 h 9883"/>
              <a:gd name="connsiteX101" fmla="*/ 2485 w 10000"/>
              <a:gd name="connsiteY101" fmla="*/ 2586 h 9883"/>
              <a:gd name="connsiteX102" fmla="*/ 2607 w 10000"/>
              <a:gd name="connsiteY102" fmla="*/ 2604 h 9883"/>
              <a:gd name="connsiteX103" fmla="*/ 2727 w 10000"/>
              <a:gd name="connsiteY103" fmla="*/ 2631 h 9883"/>
              <a:gd name="connsiteX104" fmla="*/ 2844 w 10000"/>
              <a:gd name="connsiteY104" fmla="*/ 2665 h 9883"/>
              <a:gd name="connsiteX105" fmla="*/ 2957 w 10000"/>
              <a:gd name="connsiteY105" fmla="*/ 2708 h 9883"/>
              <a:gd name="connsiteX106" fmla="*/ 3061 w 10000"/>
              <a:gd name="connsiteY106" fmla="*/ 2760 h 9883"/>
              <a:gd name="connsiteX107" fmla="*/ 3113 w 10000"/>
              <a:gd name="connsiteY107" fmla="*/ 2788 h 9883"/>
              <a:gd name="connsiteX108" fmla="*/ 3168 w 10000"/>
              <a:gd name="connsiteY108" fmla="*/ 2822 h 9883"/>
              <a:gd name="connsiteX109" fmla="*/ 3282 w 10000"/>
              <a:gd name="connsiteY109" fmla="*/ 2899 h 9883"/>
              <a:gd name="connsiteX110" fmla="*/ 3389 w 10000"/>
              <a:gd name="connsiteY110" fmla="*/ 2984 h 9883"/>
              <a:gd name="connsiteX111" fmla="*/ 3495 w 10000"/>
              <a:gd name="connsiteY111" fmla="*/ 3075 h 9883"/>
              <a:gd name="connsiteX112" fmla="*/ 3648 w 10000"/>
              <a:gd name="connsiteY112" fmla="*/ 3229 h 9883"/>
              <a:gd name="connsiteX113" fmla="*/ 3842 w 10000"/>
              <a:gd name="connsiteY113" fmla="*/ 3457 h 9883"/>
              <a:gd name="connsiteX114" fmla="*/ 4016 w 10000"/>
              <a:gd name="connsiteY114" fmla="*/ 3709 h 9883"/>
              <a:gd name="connsiteX115" fmla="*/ 4176 w 10000"/>
              <a:gd name="connsiteY115" fmla="*/ 3982 h 9883"/>
              <a:gd name="connsiteX116" fmla="*/ 4321 w 10000"/>
              <a:gd name="connsiteY116" fmla="*/ 4271 h 9883"/>
              <a:gd name="connsiteX117" fmla="*/ 4442 w 10000"/>
              <a:gd name="connsiteY117" fmla="*/ 4572 h 9883"/>
              <a:gd name="connsiteX118" fmla="*/ 4494 w 10000"/>
              <a:gd name="connsiteY118" fmla="*/ 4730 h 9883"/>
              <a:gd name="connsiteX119" fmla="*/ 4534 w 10000"/>
              <a:gd name="connsiteY119" fmla="*/ 4845 h 9883"/>
              <a:gd name="connsiteX120" fmla="*/ 4599 w 10000"/>
              <a:gd name="connsiteY120" fmla="*/ 5084 h 9883"/>
              <a:gd name="connsiteX121" fmla="*/ 4653 w 10000"/>
              <a:gd name="connsiteY121" fmla="*/ 5324 h 9883"/>
              <a:gd name="connsiteX122" fmla="*/ 4697 w 10000"/>
              <a:gd name="connsiteY122" fmla="*/ 5567 h 9883"/>
              <a:gd name="connsiteX123" fmla="*/ 4756 w 10000"/>
              <a:gd name="connsiteY123" fmla="*/ 5937 h 9883"/>
              <a:gd name="connsiteX124" fmla="*/ 4829 w 10000"/>
              <a:gd name="connsiteY124" fmla="*/ 6429 h 9883"/>
              <a:gd name="connsiteX125" fmla="*/ 4888 w 10000"/>
              <a:gd name="connsiteY125" fmla="*/ 6794 h 9883"/>
              <a:gd name="connsiteX126" fmla="*/ 4933 w 10000"/>
              <a:gd name="connsiteY126" fmla="*/ 7035 h 9883"/>
              <a:gd name="connsiteX127" fmla="*/ 4988 w 10000"/>
              <a:gd name="connsiteY127" fmla="*/ 7269 h 9883"/>
              <a:gd name="connsiteX128" fmla="*/ 5052 w 10000"/>
              <a:gd name="connsiteY128" fmla="*/ 7501 h 9883"/>
              <a:gd name="connsiteX129" fmla="*/ 5128 w 10000"/>
              <a:gd name="connsiteY129" fmla="*/ 7727 h 9883"/>
              <a:gd name="connsiteX130" fmla="*/ 5218 w 10000"/>
              <a:gd name="connsiteY130" fmla="*/ 7942 h 9883"/>
              <a:gd name="connsiteX131" fmla="*/ 5328 w 10000"/>
              <a:gd name="connsiteY131" fmla="*/ 8152 h 9883"/>
              <a:gd name="connsiteX132" fmla="*/ 5455 w 10000"/>
              <a:gd name="connsiteY132" fmla="*/ 8351 h 9883"/>
              <a:gd name="connsiteX133" fmla="*/ 5527 w 10000"/>
              <a:gd name="connsiteY133" fmla="*/ 8447 h 9883"/>
              <a:gd name="connsiteX134" fmla="*/ 5558 w 10000"/>
              <a:gd name="connsiteY134" fmla="*/ 8487 h 9883"/>
              <a:gd name="connsiteX135" fmla="*/ 5626 w 10000"/>
              <a:gd name="connsiteY135" fmla="*/ 8558 h 9883"/>
              <a:gd name="connsiteX136" fmla="*/ 5693 w 10000"/>
              <a:gd name="connsiteY136" fmla="*/ 8620 h 9883"/>
              <a:gd name="connsiteX137" fmla="*/ 5762 w 10000"/>
              <a:gd name="connsiteY137" fmla="*/ 8674 h 9883"/>
              <a:gd name="connsiteX138" fmla="*/ 5830 w 10000"/>
              <a:gd name="connsiteY138" fmla="*/ 8715 h 9883"/>
              <a:gd name="connsiteX139" fmla="*/ 5901 w 10000"/>
              <a:gd name="connsiteY139" fmla="*/ 8745 h 9883"/>
              <a:gd name="connsiteX140" fmla="*/ 5971 w 10000"/>
              <a:gd name="connsiteY140" fmla="*/ 8768 h 9883"/>
              <a:gd name="connsiteX141" fmla="*/ 6043 w 10000"/>
              <a:gd name="connsiteY141" fmla="*/ 8781 h 9883"/>
              <a:gd name="connsiteX142" fmla="*/ 6114 w 10000"/>
              <a:gd name="connsiteY142" fmla="*/ 8781 h 9883"/>
              <a:gd name="connsiteX143" fmla="*/ 6185 w 10000"/>
              <a:gd name="connsiteY143" fmla="*/ 8772 h 9883"/>
              <a:gd name="connsiteX144" fmla="*/ 6256 w 10000"/>
              <a:gd name="connsiteY144" fmla="*/ 8751 h 9883"/>
              <a:gd name="connsiteX145" fmla="*/ 6326 w 10000"/>
              <a:gd name="connsiteY145" fmla="*/ 8723 h 9883"/>
              <a:gd name="connsiteX146" fmla="*/ 6397 w 10000"/>
              <a:gd name="connsiteY146" fmla="*/ 8686 h 9883"/>
              <a:gd name="connsiteX147" fmla="*/ 6466 w 10000"/>
              <a:gd name="connsiteY147" fmla="*/ 8634 h 9883"/>
              <a:gd name="connsiteX148" fmla="*/ 6535 w 10000"/>
              <a:gd name="connsiteY148" fmla="*/ 8575 h 9883"/>
              <a:gd name="connsiteX149" fmla="*/ 6603 w 10000"/>
              <a:gd name="connsiteY149" fmla="*/ 8505 h 9883"/>
              <a:gd name="connsiteX150" fmla="*/ 6637 w 10000"/>
              <a:gd name="connsiteY150" fmla="*/ 8466 h 9883"/>
              <a:gd name="connsiteX151" fmla="*/ 6667 w 10000"/>
              <a:gd name="connsiteY151" fmla="*/ 8430 h 9883"/>
              <a:gd name="connsiteX152" fmla="*/ 6721 w 10000"/>
              <a:gd name="connsiteY152" fmla="*/ 8354 h 9883"/>
              <a:gd name="connsiteX153" fmla="*/ 6766 w 10000"/>
              <a:gd name="connsiteY153" fmla="*/ 8272 h 9883"/>
              <a:gd name="connsiteX154" fmla="*/ 6805 w 10000"/>
              <a:gd name="connsiteY154" fmla="*/ 8188 h 9883"/>
              <a:gd name="connsiteX155" fmla="*/ 6853 w 10000"/>
              <a:gd name="connsiteY155" fmla="*/ 8057 h 9883"/>
              <a:gd name="connsiteX156" fmla="*/ 6901 w 10000"/>
              <a:gd name="connsiteY156" fmla="*/ 7872 h 9883"/>
              <a:gd name="connsiteX157" fmla="*/ 6931 w 10000"/>
              <a:gd name="connsiteY157" fmla="*/ 7680 h 9883"/>
              <a:gd name="connsiteX158" fmla="*/ 6950 w 10000"/>
              <a:gd name="connsiteY158" fmla="*/ 7480 h 9883"/>
              <a:gd name="connsiteX159" fmla="*/ 6966 w 10000"/>
              <a:gd name="connsiteY159" fmla="*/ 7176 h 9883"/>
              <a:gd name="connsiteX160" fmla="*/ 6974 w 10000"/>
              <a:gd name="connsiteY160" fmla="*/ 6973 h 9883"/>
              <a:gd name="connsiteX161" fmla="*/ 6987 w 10000"/>
              <a:gd name="connsiteY161" fmla="*/ 6699 h 9883"/>
              <a:gd name="connsiteX162" fmla="*/ 7001 w 10000"/>
              <a:gd name="connsiteY162" fmla="*/ 6148 h 9883"/>
              <a:gd name="connsiteX163" fmla="*/ 7001 w 10000"/>
              <a:gd name="connsiteY163" fmla="*/ 5595 h 9883"/>
              <a:gd name="connsiteX164" fmla="*/ 6990 w 10000"/>
              <a:gd name="connsiteY164" fmla="*/ 5045 h 9883"/>
              <a:gd name="connsiteX165" fmla="*/ 6981 w 10000"/>
              <a:gd name="connsiteY165" fmla="*/ 4770 h 9883"/>
              <a:gd name="connsiteX166" fmla="*/ 6978 w 10000"/>
              <a:gd name="connsiteY166" fmla="*/ 4706 h 9883"/>
              <a:gd name="connsiteX167" fmla="*/ 6965 w 10000"/>
              <a:gd name="connsiteY167" fmla="*/ 4572 h 9883"/>
              <a:gd name="connsiteX168" fmla="*/ 6946 w 10000"/>
              <a:gd name="connsiteY168" fmla="*/ 4444 h 9883"/>
              <a:gd name="connsiteX169" fmla="*/ 6916 w 10000"/>
              <a:gd name="connsiteY169" fmla="*/ 4320 h 9883"/>
              <a:gd name="connsiteX170" fmla="*/ 6885 w 10000"/>
              <a:gd name="connsiteY170" fmla="*/ 4199 h 9883"/>
              <a:gd name="connsiteX171" fmla="*/ 6844 w 10000"/>
              <a:gd name="connsiteY171" fmla="*/ 4083 h 9883"/>
              <a:gd name="connsiteX172" fmla="*/ 6796 w 10000"/>
              <a:gd name="connsiteY172" fmla="*/ 3970 h 9883"/>
              <a:gd name="connsiteX173" fmla="*/ 6744 w 10000"/>
              <a:gd name="connsiteY173" fmla="*/ 3865 h 9883"/>
              <a:gd name="connsiteX174" fmla="*/ 6684 w 10000"/>
              <a:gd name="connsiteY174" fmla="*/ 3768 h 9883"/>
              <a:gd name="connsiteX175" fmla="*/ 6619 w 10000"/>
              <a:gd name="connsiteY175" fmla="*/ 3680 h 9883"/>
              <a:gd name="connsiteX176" fmla="*/ 6547 w 10000"/>
              <a:gd name="connsiteY176" fmla="*/ 3600 h 9883"/>
              <a:gd name="connsiteX177" fmla="*/ 6470 w 10000"/>
              <a:gd name="connsiteY177" fmla="*/ 3528 h 9883"/>
              <a:gd name="connsiteX178" fmla="*/ 6390 w 10000"/>
              <a:gd name="connsiteY178" fmla="*/ 3469 h 9883"/>
              <a:gd name="connsiteX179" fmla="*/ 6304 w 10000"/>
              <a:gd name="connsiteY179" fmla="*/ 3417 h 9883"/>
              <a:gd name="connsiteX180" fmla="*/ 6212 w 10000"/>
              <a:gd name="connsiteY180" fmla="*/ 3381 h 9883"/>
              <a:gd name="connsiteX181" fmla="*/ 6115 w 10000"/>
              <a:gd name="connsiteY181" fmla="*/ 3358 h 9883"/>
              <a:gd name="connsiteX182" fmla="*/ 6064 w 10000"/>
              <a:gd name="connsiteY182" fmla="*/ 3353 h 9883"/>
              <a:gd name="connsiteX183" fmla="*/ 6039 w 10000"/>
              <a:gd name="connsiteY183" fmla="*/ 3352 h 9883"/>
              <a:gd name="connsiteX184" fmla="*/ 5986 w 10000"/>
              <a:gd name="connsiteY184" fmla="*/ 3357 h 9883"/>
              <a:gd name="connsiteX185" fmla="*/ 5934 w 10000"/>
              <a:gd name="connsiteY185" fmla="*/ 3371 h 9883"/>
              <a:gd name="connsiteX186" fmla="*/ 5884 w 10000"/>
              <a:gd name="connsiteY186" fmla="*/ 3397 h 9883"/>
              <a:gd name="connsiteX187" fmla="*/ 5837 w 10000"/>
              <a:gd name="connsiteY187" fmla="*/ 3433 h 9883"/>
              <a:gd name="connsiteX188" fmla="*/ 5796 w 10000"/>
              <a:gd name="connsiteY188" fmla="*/ 3478 h 9883"/>
              <a:gd name="connsiteX189" fmla="*/ 5763 w 10000"/>
              <a:gd name="connsiteY189" fmla="*/ 3531 h 9883"/>
              <a:gd name="connsiteX190" fmla="*/ 5738 w 10000"/>
              <a:gd name="connsiteY190" fmla="*/ 3592 h 9883"/>
              <a:gd name="connsiteX191" fmla="*/ 5729 w 10000"/>
              <a:gd name="connsiteY191" fmla="*/ 3625 h 9883"/>
              <a:gd name="connsiteX192" fmla="*/ 5725 w 10000"/>
              <a:gd name="connsiteY192" fmla="*/ 3653 h 9883"/>
              <a:gd name="connsiteX193" fmla="*/ 5719 w 10000"/>
              <a:gd name="connsiteY193" fmla="*/ 3706 h 9883"/>
              <a:gd name="connsiteX194" fmla="*/ 5724 w 10000"/>
              <a:gd name="connsiteY194" fmla="*/ 3788 h 9883"/>
              <a:gd name="connsiteX195" fmla="*/ 5745 w 10000"/>
              <a:gd name="connsiteY195" fmla="*/ 3896 h 9883"/>
              <a:gd name="connsiteX196" fmla="*/ 5786 w 10000"/>
              <a:gd name="connsiteY196" fmla="*/ 3991 h 9883"/>
              <a:gd name="connsiteX197" fmla="*/ 5811 w 10000"/>
              <a:gd name="connsiteY197" fmla="*/ 4034 h 9883"/>
              <a:gd name="connsiteX198" fmla="*/ 5860 w 10000"/>
              <a:gd name="connsiteY198" fmla="*/ 4107 h 9883"/>
              <a:gd name="connsiteX199" fmla="*/ 5960 w 10000"/>
              <a:gd name="connsiteY199" fmla="*/ 4229 h 9883"/>
              <a:gd name="connsiteX200" fmla="*/ 6061 w 10000"/>
              <a:gd name="connsiteY200" fmla="*/ 4329 h 9883"/>
              <a:gd name="connsiteX201" fmla="*/ 6167 w 10000"/>
              <a:gd name="connsiteY201" fmla="*/ 4408 h 9883"/>
              <a:gd name="connsiteX202" fmla="*/ 6272 w 10000"/>
              <a:gd name="connsiteY202" fmla="*/ 4460 h 9883"/>
              <a:gd name="connsiteX203" fmla="*/ 6380 w 10000"/>
              <a:gd name="connsiteY203" fmla="*/ 4494 h 9883"/>
              <a:gd name="connsiteX204" fmla="*/ 6488 w 10000"/>
              <a:gd name="connsiteY204" fmla="*/ 4507 h 9883"/>
              <a:gd name="connsiteX205" fmla="*/ 6596 w 10000"/>
              <a:gd name="connsiteY205" fmla="*/ 4497 h 9883"/>
              <a:gd name="connsiteX206" fmla="*/ 6703 w 10000"/>
              <a:gd name="connsiteY206" fmla="*/ 4472 h 9883"/>
              <a:gd name="connsiteX207" fmla="*/ 6810 w 10000"/>
              <a:gd name="connsiteY207" fmla="*/ 4426 h 9883"/>
              <a:gd name="connsiteX208" fmla="*/ 6915 w 10000"/>
              <a:gd name="connsiteY208" fmla="*/ 4369 h 9883"/>
              <a:gd name="connsiteX209" fmla="*/ 7018 w 10000"/>
              <a:gd name="connsiteY209" fmla="*/ 4291 h 9883"/>
              <a:gd name="connsiteX210" fmla="*/ 7116 w 10000"/>
              <a:gd name="connsiteY210" fmla="*/ 4200 h 9883"/>
              <a:gd name="connsiteX211" fmla="*/ 7213 w 10000"/>
              <a:gd name="connsiteY211" fmla="*/ 4096 h 9883"/>
              <a:gd name="connsiteX212" fmla="*/ 7306 w 10000"/>
              <a:gd name="connsiteY212" fmla="*/ 3980 h 9883"/>
              <a:gd name="connsiteX213" fmla="*/ 7391 w 10000"/>
              <a:gd name="connsiteY213" fmla="*/ 3850 h 9883"/>
              <a:gd name="connsiteX214" fmla="*/ 7433 w 10000"/>
              <a:gd name="connsiteY214" fmla="*/ 3782 h 9883"/>
              <a:gd name="connsiteX215" fmla="*/ 7506 w 10000"/>
              <a:gd name="connsiteY215" fmla="*/ 3654 h 9883"/>
              <a:gd name="connsiteX216" fmla="*/ 7640 w 10000"/>
              <a:gd name="connsiteY216" fmla="*/ 3384 h 9883"/>
              <a:gd name="connsiteX217" fmla="*/ 7754 w 10000"/>
              <a:gd name="connsiteY217" fmla="*/ 3095 h 9883"/>
              <a:gd name="connsiteX218" fmla="*/ 7825 w 10000"/>
              <a:gd name="connsiteY218" fmla="*/ 2870 h 9883"/>
              <a:gd name="connsiteX219" fmla="*/ 7868 w 10000"/>
              <a:gd name="connsiteY219" fmla="*/ 2717 h 9883"/>
              <a:gd name="connsiteX220" fmla="*/ 7900 w 10000"/>
              <a:gd name="connsiteY220" fmla="*/ 2561 h 9883"/>
              <a:gd name="connsiteX221" fmla="*/ 7931 w 10000"/>
              <a:gd name="connsiteY221" fmla="*/ 2400 h 9883"/>
              <a:gd name="connsiteX222" fmla="*/ 7952 w 10000"/>
              <a:gd name="connsiteY222" fmla="*/ 2242 h 9883"/>
              <a:gd name="connsiteX223" fmla="*/ 7965 w 10000"/>
              <a:gd name="connsiteY223" fmla="*/ 2080 h 9883"/>
              <a:gd name="connsiteX224" fmla="*/ 7973 w 10000"/>
              <a:gd name="connsiteY224" fmla="*/ 1918 h 9883"/>
              <a:gd name="connsiteX225" fmla="*/ 7971 w 10000"/>
              <a:gd name="connsiteY225" fmla="*/ 1755 h 9883"/>
              <a:gd name="connsiteX226" fmla="*/ 7963 w 10000"/>
              <a:gd name="connsiteY226" fmla="*/ 1591 h 9883"/>
              <a:gd name="connsiteX227" fmla="*/ 7949 w 10000"/>
              <a:gd name="connsiteY227" fmla="*/ 1429 h 9883"/>
              <a:gd name="connsiteX228" fmla="*/ 7937 w 10000"/>
              <a:gd name="connsiteY228" fmla="*/ 1348 h 9883"/>
              <a:gd name="connsiteX229" fmla="*/ 7916 w 10000"/>
              <a:gd name="connsiteY229" fmla="*/ 1237 h 9883"/>
              <a:gd name="connsiteX230" fmla="*/ 7892 w 10000"/>
              <a:gd name="connsiteY230" fmla="*/ 1055 h 9883"/>
              <a:gd name="connsiteX231" fmla="*/ 7883 w 10000"/>
              <a:gd name="connsiteY231" fmla="*/ 930 h 9883"/>
              <a:gd name="connsiteX232" fmla="*/ 7885 w 10000"/>
              <a:gd name="connsiteY232" fmla="*/ 811 h 9883"/>
              <a:gd name="connsiteX233" fmla="*/ 7903 w 10000"/>
              <a:gd name="connsiteY233" fmla="*/ 698 h 9883"/>
              <a:gd name="connsiteX234" fmla="*/ 7934 w 10000"/>
              <a:gd name="connsiteY234" fmla="*/ 623 h 9883"/>
              <a:gd name="connsiteX235" fmla="*/ 7958 w 10000"/>
              <a:gd name="connsiteY235" fmla="*/ 576 h 9883"/>
              <a:gd name="connsiteX236" fmla="*/ 7992 w 10000"/>
              <a:gd name="connsiteY236" fmla="*/ 536 h 9883"/>
              <a:gd name="connsiteX237" fmla="*/ 8030 w 10000"/>
              <a:gd name="connsiteY237" fmla="*/ 500 h 9883"/>
              <a:gd name="connsiteX238" fmla="*/ 8050 w 10000"/>
              <a:gd name="connsiteY238" fmla="*/ 486 h 9883"/>
              <a:gd name="connsiteX239" fmla="*/ 8088 w 10000"/>
              <a:gd name="connsiteY239" fmla="*/ 466 h 9883"/>
              <a:gd name="connsiteX240" fmla="*/ 8159 w 10000"/>
              <a:gd name="connsiteY240" fmla="*/ 452 h 9883"/>
              <a:gd name="connsiteX241" fmla="*/ 8229 w 10000"/>
              <a:gd name="connsiteY241" fmla="*/ 461 h 9883"/>
              <a:gd name="connsiteX242" fmla="*/ 8301 w 10000"/>
              <a:gd name="connsiteY242" fmla="*/ 493 h 9883"/>
              <a:gd name="connsiteX243" fmla="*/ 8370 w 10000"/>
              <a:gd name="connsiteY243" fmla="*/ 542 h 9883"/>
              <a:gd name="connsiteX244" fmla="*/ 8433 w 10000"/>
              <a:gd name="connsiteY244" fmla="*/ 604 h 9883"/>
              <a:gd name="connsiteX245" fmla="*/ 8490 w 10000"/>
              <a:gd name="connsiteY245" fmla="*/ 676 h 9883"/>
              <a:gd name="connsiteX246" fmla="*/ 8538 w 10000"/>
              <a:gd name="connsiteY246" fmla="*/ 748 h 9883"/>
              <a:gd name="connsiteX247" fmla="*/ 8559 w 10000"/>
              <a:gd name="connsiteY247" fmla="*/ 785 h 9883"/>
              <a:gd name="connsiteX248" fmla="*/ 8645 w 10000"/>
              <a:gd name="connsiteY248" fmla="*/ 963 h 9883"/>
              <a:gd name="connsiteX249" fmla="*/ 8792 w 10000"/>
              <a:gd name="connsiteY249" fmla="*/ 1255 h 9883"/>
              <a:gd name="connsiteX250" fmla="*/ 8868 w 10000"/>
              <a:gd name="connsiteY250" fmla="*/ 1384 h 9883"/>
              <a:gd name="connsiteX251" fmla="*/ 8925 w 10000"/>
              <a:gd name="connsiteY251" fmla="*/ 1460 h 9883"/>
              <a:gd name="connsiteX252" fmla="*/ 8982 w 10000"/>
              <a:gd name="connsiteY252" fmla="*/ 1527 h 9883"/>
              <a:gd name="connsiteX253" fmla="*/ 9039 w 10000"/>
              <a:gd name="connsiteY253" fmla="*/ 1576 h 9883"/>
              <a:gd name="connsiteX254" fmla="*/ 9103 w 10000"/>
              <a:gd name="connsiteY254" fmla="*/ 1608 h 9883"/>
              <a:gd name="connsiteX255" fmla="*/ 9168 w 10000"/>
              <a:gd name="connsiteY255" fmla="*/ 1622 h 9883"/>
              <a:gd name="connsiteX256" fmla="*/ 9236 w 10000"/>
              <a:gd name="connsiteY256" fmla="*/ 1613 h 9883"/>
              <a:gd name="connsiteX257" fmla="*/ 9308 w 10000"/>
              <a:gd name="connsiteY257" fmla="*/ 1581 h 9883"/>
              <a:gd name="connsiteX258" fmla="*/ 9384 w 10000"/>
              <a:gd name="connsiteY258" fmla="*/ 1519 h 9883"/>
              <a:gd name="connsiteX259" fmla="*/ 9463 w 10000"/>
              <a:gd name="connsiteY259" fmla="*/ 1427 h 9883"/>
              <a:gd name="connsiteX260" fmla="*/ 9504 w 10000"/>
              <a:gd name="connsiteY260" fmla="*/ 1368 h 9883"/>
              <a:gd name="connsiteX261" fmla="*/ 9544 w 10000"/>
              <a:gd name="connsiteY261" fmla="*/ 1302 h 9883"/>
              <a:gd name="connsiteX262" fmla="*/ 9614 w 10000"/>
              <a:gd name="connsiteY262" fmla="*/ 1161 h 9883"/>
              <a:gd name="connsiteX263" fmla="*/ 9672 w 10000"/>
              <a:gd name="connsiteY263" fmla="*/ 1005 h 9883"/>
              <a:gd name="connsiteX264" fmla="*/ 9722 w 10000"/>
              <a:gd name="connsiteY264" fmla="*/ 845 h 9883"/>
              <a:gd name="connsiteX265" fmla="*/ 9743 w 10000"/>
              <a:gd name="connsiteY265" fmla="*/ 764 h 9883"/>
              <a:gd name="connsiteX266" fmla="*/ 9795 w 10000"/>
              <a:gd name="connsiteY266" fmla="*/ 570 h 9883"/>
              <a:gd name="connsiteX267" fmla="*/ 9884 w 10000"/>
              <a:gd name="connsiteY267" fmla="*/ 272 h 9883"/>
              <a:gd name="connsiteX268" fmla="*/ 9955 w 10000"/>
              <a:gd name="connsiteY268" fmla="*/ 86 h 9883"/>
              <a:gd name="connsiteX269" fmla="*/ 10000 w 10000"/>
              <a:gd name="connsiteY269" fmla="*/ 0 h 9883"/>
              <a:gd name="connsiteX0" fmla="*/ 317 w 10000"/>
              <a:gd name="connsiteY0" fmla="*/ 9868 h 9868"/>
              <a:gd name="connsiteX1" fmla="*/ 449 w 10000"/>
              <a:gd name="connsiteY1" fmla="*/ 9722 h 9868"/>
              <a:gd name="connsiteX2" fmla="*/ 569 w 10000"/>
              <a:gd name="connsiteY2" fmla="*/ 9560 h 9868"/>
              <a:gd name="connsiteX3" fmla="*/ 675 w 10000"/>
              <a:gd name="connsiteY3" fmla="*/ 9388 h 9868"/>
              <a:gd name="connsiteX4" fmla="*/ 769 w 10000"/>
              <a:gd name="connsiteY4" fmla="*/ 9197 h 9868"/>
              <a:gd name="connsiteX5" fmla="*/ 846 w 10000"/>
              <a:gd name="connsiteY5" fmla="*/ 8996 h 9868"/>
              <a:gd name="connsiteX6" fmla="*/ 905 w 10000"/>
              <a:gd name="connsiteY6" fmla="*/ 8778 h 9868"/>
              <a:gd name="connsiteX7" fmla="*/ 926 w 10000"/>
              <a:gd name="connsiteY7" fmla="*/ 8663 h 9868"/>
              <a:gd name="connsiteX8" fmla="*/ 942 w 10000"/>
              <a:gd name="connsiteY8" fmla="*/ 8570 h 9868"/>
              <a:gd name="connsiteX9" fmla="*/ 958 w 10000"/>
              <a:gd name="connsiteY9" fmla="*/ 8381 h 9868"/>
              <a:gd name="connsiteX10" fmla="*/ 961 w 10000"/>
              <a:gd name="connsiteY10" fmla="*/ 8197 h 9868"/>
              <a:gd name="connsiteX11" fmla="*/ 944 w 10000"/>
              <a:gd name="connsiteY11" fmla="*/ 8010 h 9868"/>
              <a:gd name="connsiteX12" fmla="*/ 912 w 10000"/>
              <a:gd name="connsiteY12" fmla="*/ 7830 h 9868"/>
              <a:gd name="connsiteX13" fmla="*/ 861 w 10000"/>
              <a:gd name="connsiteY13" fmla="*/ 7656 h 9868"/>
              <a:gd name="connsiteX14" fmla="*/ 795 w 10000"/>
              <a:gd name="connsiteY14" fmla="*/ 7496 h 9868"/>
              <a:gd name="connsiteX15" fmla="*/ 709 w 10000"/>
              <a:gd name="connsiteY15" fmla="*/ 7343 h 9868"/>
              <a:gd name="connsiteX16" fmla="*/ 657 w 10000"/>
              <a:gd name="connsiteY16" fmla="*/ 7272 h 9868"/>
              <a:gd name="connsiteX17" fmla="*/ 625 w 10000"/>
              <a:gd name="connsiteY17" fmla="*/ 7232 h 9868"/>
              <a:gd name="connsiteX18" fmla="*/ 557 w 10000"/>
              <a:gd name="connsiteY18" fmla="*/ 7167 h 9868"/>
              <a:gd name="connsiteX19" fmla="*/ 492 w 10000"/>
              <a:gd name="connsiteY19" fmla="*/ 7120 h 9868"/>
              <a:gd name="connsiteX20" fmla="*/ 427 w 10000"/>
              <a:gd name="connsiteY20" fmla="*/ 7091 h 9868"/>
              <a:gd name="connsiteX21" fmla="*/ 365 w 10000"/>
              <a:gd name="connsiteY21" fmla="*/ 7080 h 9868"/>
              <a:gd name="connsiteX22" fmla="*/ 304 w 10000"/>
              <a:gd name="connsiteY22" fmla="*/ 7085 h 9868"/>
              <a:gd name="connsiteX23" fmla="*/ 245 w 10000"/>
              <a:gd name="connsiteY23" fmla="*/ 7105 h 9868"/>
              <a:gd name="connsiteX24" fmla="*/ 191 w 10000"/>
              <a:gd name="connsiteY24" fmla="*/ 7139 h 9868"/>
              <a:gd name="connsiteX25" fmla="*/ 144 w 10000"/>
              <a:gd name="connsiteY25" fmla="*/ 7185 h 9868"/>
              <a:gd name="connsiteX26" fmla="*/ 101 w 10000"/>
              <a:gd name="connsiteY26" fmla="*/ 7247 h 9868"/>
              <a:gd name="connsiteX27" fmla="*/ 66 w 10000"/>
              <a:gd name="connsiteY27" fmla="*/ 7320 h 9868"/>
              <a:gd name="connsiteX28" fmla="*/ 35 w 10000"/>
              <a:gd name="connsiteY28" fmla="*/ 7402 h 9868"/>
              <a:gd name="connsiteX29" fmla="*/ 16 w 10000"/>
              <a:gd name="connsiteY29" fmla="*/ 7496 h 9868"/>
              <a:gd name="connsiteX30" fmla="*/ 3 w 10000"/>
              <a:gd name="connsiteY30" fmla="*/ 7593 h 9868"/>
              <a:gd name="connsiteX31" fmla="*/ 0 w 10000"/>
              <a:gd name="connsiteY31" fmla="*/ 7701 h 9868"/>
              <a:gd name="connsiteX32" fmla="*/ 7 w 10000"/>
              <a:gd name="connsiteY32" fmla="*/ 7813 h 9868"/>
              <a:gd name="connsiteX33" fmla="*/ 14 w 10000"/>
              <a:gd name="connsiteY33" fmla="*/ 7871 h 9868"/>
              <a:gd name="connsiteX34" fmla="*/ 29 w 10000"/>
              <a:gd name="connsiteY34" fmla="*/ 7971 h 9868"/>
              <a:gd name="connsiteX35" fmla="*/ 76 w 10000"/>
              <a:gd name="connsiteY35" fmla="*/ 8160 h 9868"/>
              <a:gd name="connsiteX36" fmla="*/ 138 w 10000"/>
              <a:gd name="connsiteY36" fmla="*/ 8344 h 9868"/>
              <a:gd name="connsiteX37" fmla="*/ 214 w 10000"/>
              <a:gd name="connsiteY37" fmla="*/ 8520 h 9868"/>
              <a:gd name="connsiteX38" fmla="*/ 304 w 10000"/>
              <a:gd name="connsiteY38" fmla="*/ 8684 h 9868"/>
              <a:gd name="connsiteX39" fmla="*/ 401 w 10000"/>
              <a:gd name="connsiteY39" fmla="*/ 8838 h 9868"/>
              <a:gd name="connsiteX40" fmla="*/ 510 w 10000"/>
              <a:gd name="connsiteY40" fmla="*/ 8984 h 9868"/>
              <a:gd name="connsiteX41" fmla="*/ 630 w 10000"/>
              <a:gd name="connsiteY41" fmla="*/ 9119 h 9868"/>
              <a:gd name="connsiteX42" fmla="*/ 754 w 10000"/>
              <a:gd name="connsiteY42" fmla="*/ 9243 h 9868"/>
              <a:gd name="connsiteX43" fmla="*/ 886 w 10000"/>
              <a:gd name="connsiteY43" fmla="*/ 9351 h 9868"/>
              <a:gd name="connsiteX44" fmla="*/ 1019 w 10000"/>
              <a:gd name="connsiteY44" fmla="*/ 9447 h 9868"/>
              <a:gd name="connsiteX45" fmla="*/ 1157 w 10000"/>
              <a:gd name="connsiteY45" fmla="*/ 9531 h 9868"/>
              <a:gd name="connsiteX46" fmla="*/ 1294 w 10000"/>
              <a:gd name="connsiteY46" fmla="*/ 9600 h 9868"/>
              <a:gd name="connsiteX47" fmla="*/ 1434 w 10000"/>
              <a:gd name="connsiteY47" fmla="*/ 9653 h 9868"/>
              <a:gd name="connsiteX48" fmla="*/ 1571 w 10000"/>
              <a:gd name="connsiteY48" fmla="*/ 9688 h 9868"/>
              <a:gd name="connsiteX49" fmla="*/ 1705 w 10000"/>
              <a:gd name="connsiteY49" fmla="*/ 9711 h 9868"/>
              <a:gd name="connsiteX50" fmla="*/ 1769 w 10000"/>
              <a:gd name="connsiteY50" fmla="*/ 9712 h 9868"/>
              <a:gd name="connsiteX51" fmla="*/ 1844 w 10000"/>
              <a:gd name="connsiteY51" fmla="*/ 9711 h 9868"/>
              <a:gd name="connsiteX52" fmla="*/ 1992 w 10000"/>
              <a:gd name="connsiteY52" fmla="*/ 9687 h 9868"/>
              <a:gd name="connsiteX53" fmla="*/ 2129 w 10000"/>
              <a:gd name="connsiteY53" fmla="*/ 9637 h 9868"/>
              <a:gd name="connsiteX54" fmla="*/ 2263 w 10000"/>
              <a:gd name="connsiteY54" fmla="*/ 9560 h 9868"/>
              <a:gd name="connsiteX55" fmla="*/ 2382 w 10000"/>
              <a:gd name="connsiteY55" fmla="*/ 9460 h 9868"/>
              <a:gd name="connsiteX56" fmla="*/ 2491 w 10000"/>
              <a:gd name="connsiteY56" fmla="*/ 9329 h 9868"/>
              <a:gd name="connsiteX57" fmla="*/ 2561 w 10000"/>
              <a:gd name="connsiteY57" fmla="*/ 9218 h 9868"/>
              <a:gd name="connsiteX58" fmla="*/ 2602 w 10000"/>
              <a:gd name="connsiteY58" fmla="*/ 9134 h 9868"/>
              <a:gd name="connsiteX59" fmla="*/ 2639 w 10000"/>
              <a:gd name="connsiteY59" fmla="*/ 9044 h 9868"/>
              <a:gd name="connsiteX60" fmla="*/ 2674 w 10000"/>
              <a:gd name="connsiteY60" fmla="*/ 8948 h 9868"/>
              <a:gd name="connsiteX61" fmla="*/ 2687 w 10000"/>
              <a:gd name="connsiteY61" fmla="*/ 8896 h 9868"/>
              <a:gd name="connsiteX62" fmla="*/ 2706 w 10000"/>
              <a:gd name="connsiteY62" fmla="*/ 8815 h 9868"/>
              <a:gd name="connsiteX63" fmla="*/ 2736 w 10000"/>
              <a:gd name="connsiteY63" fmla="*/ 8654 h 9868"/>
              <a:gd name="connsiteX64" fmla="*/ 2750 w 10000"/>
              <a:gd name="connsiteY64" fmla="*/ 8505 h 9868"/>
              <a:gd name="connsiteX65" fmla="*/ 2754 w 10000"/>
              <a:gd name="connsiteY65" fmla="*/ 8358 h 9868"/>
              <a:gd name="connsiteX66" fmla="*/ 2746 w 10000"/>
              <a:gd name="connsiteY66" fmla="*/ 8219 h 9868"/>
              <a:gd name="connsiteX67" fmla="*/ 2727 w 10000"/>
              <a:gd name="connsiteY67" fmla="*/ 8083 h 9868"/>
              <a:gd name="connsiteX68" fmla="*/ 2700 w 10000"/>
              <a:gd name="connsiteY68" fmla="*/ 7948 h 9868"/>
              <a:gd name="connsiteX69" fmla="*/ 2665 w 10000"/>
              <a:gd name="connsiteY69" fmla="*/ 7819 h 9868"/>
              <a:gd name="connsiteX70" fmla="*/ 2600 w 10000"/>
              <a:gd name="connsiteY70" fmla="*/ 7629 h 9868"/>
              <a:gd name="connsiteX71" fmla="*/ 2496 w 10000"/>
              <a:gd name="connsiteY71" fmla="*/ 7379 h 9868"/>
              <a:gd name="connsiteX72" fmla="*/ 2319 w 10000"/>
              <a:gd name="connsiteY72" fmla="*/ 7010 h 9868"/>
              <a:gd name="connsiteX73" fmla="*/ 2199 w 10000"/>
              <a:gd name="connsiteY73" fmla="*/ 6751 h 9868"/>
              <a:gd name="connsiteX74" fmla="*/ 2032 w 10000"/>
              <a:gd name="connsiteY74" fmla="*/ 6402 h 9868"/>
              <a:gd name="connsiteX75" fmla="*/ 1728 w 10000"/>
              <a:gd name="connsiteY75" fmla="*/ 5764 h 9868"/>
              <a:gd name="connsiteX76" fmla="*/ 1579 w 10000"/>
              <a:gd name="connsiteY76" fmla="*/ 5419 h 9868"/>
              <a:gd name="connsiteX77" fmla="*/ 1484 w 10000"/>
              <a:gd name="connsiteY77" fmla="*/ 5183 h 9868"/>
              <a:gd name="connsiteX78" fmla="*/ 1399 w 10000"/>
              <a:gd name="connsiteY78" fmla="*/ 4944 h 9868"/>
              <a:gd name="connsiteX79" fmla="*/ 1327 w 10000"/>
              <a:gd name="connsiteY79" fmla="*/ 4703 h 9868"/>
              <a:gd name="connsiteX80" fmla="*/ 1272 w 10000"/>
              <a:gd name="connsiteY80" fmla="*/ 4460 h 9868"/>
              <a:gd name="connsiteX81" fmla="*/ 1232 w 10000"/>
              <a:gd name="connsiteY81" fmla="*/ 4222 h 9868"/>
              <a:gd name="connsiteX82" fmla="*/ 1213 w 10000"/>
              <a:gd name="connsiteY82" fmla="*/ 3987 h 9868"/>
              <a:gd name="connsiteX83" fmla="*/ 1216 w 10000"/>
              <a:gd name="connsiteY83" fmla="*/ 3813 h 9868"/>
              <a:gd name="connsiteX84" fmla="*/ 1225 w 10000"/>
              <a:gd name="connsiteY84" fmla="*/ 3702 h 9868"/>
              <a:gd name="connsiteX85" fmla="*/ 1241 w 10000"/>
              <a:gd name="connsiteY85" fmla="*/ 3590 h 9868"/>
              <a:gd name="connsiteX86" fmla="*/ 1267 w 10000"/>
              <a:gd name="connsiteY86" fmla="*/ 3482 h 9868"/>
              <a:gd name="connsiteX87" fmla="*/ 1296 w 10000"/>
              <a:gd name="connsiteY87" fmla="*/ 3375 h 9868"/>
              <a:gd name="connsiteX88" fmla="*/ 1337 w 10000"/>
              <a:gd name="connsiteY88" fmla="*/ 3271 h 9868"/>
              <a:gd name="connsiteX89" fmla="*/ 1359 w 10000"/>
              <a:gd name="connsiteY89" fmla="*/ 3222 h 9868"/>
              <a:gd name="connsiteX90" fmla="*/ 1392 w 10000"/>
              <a:gd name="connsiteY90" fmla="*/ 3150 h 9868"/>
              <a:gd name="connsiteX91" fmla="*/ 1470 w 10000"/>
              <a:gd name="connsiteY91" fmla="*/ 3029 h 9868"/>
              <a:gd name="connsiteX92" fmla="*/ 1560 w 10000"/>
              <a:gd name="connsiteY92" fmla="*/ 2922 h 9868"/>
              <a:gd name="connsiteX93" fmla="*/ 1657 w 10000"/>
              <a:gd name="connsiteY93" fmla="*/ 2835 h 9868"/>
              <a:gd name="connsiteX94" fmla="*/ 1762 w 10000"/>
              <a:gd name="connsiteY94" fmla="*/ 2762 h 9868"/>
              <a:gd name="connsiteX95" fmla="*/ 1874 w 10000"/>
              <a:gd name="connsiteY95" fmla="*/ 2703 h 9868"/>
              <a:gd name="connsiteX96" fmla="*/ 1992 w 10000"/>
              <a:gd name="connsiteY96" fmla="*/ 2662 h 9868"/>
              <a:gd name="connsiteX97" fmla="*/ 2110 w 10000"/>
              <a:gd name="connsiteY97" fmla="*/ 2633 h 9868"/>
              <a:gd name="connsiteX98" fmla="*/ 2234 w 10000"/>
              <a:gd name="connsiteY98" fmla="*/ 2616 h 9868"/>
              <a:gd name="connsiteX99" fmla="*/ 2359 w 10000"/>
              <a:gd name="connsiteY99" fmla="*/ 2611 h 9868"/>
              <a:gd name="connsiteX100" fmla="*/ 2485 w 10000"/>
              <a:gd name="connsiteY100" fmla="*/ 2617 h 9868"/>
              <a:gd name="connsiteX101" fmla="*/ 2607 w 10000"/>
              <a:gd name="connsiteY101" fmla="*/ 2635 h 9868"/>
              <a:gd name="connsiteX102" fmla="*/ 2727 w 10000"/>
              <a:gd name="connsiteY102" fmla="*/ 2662 h 9868"/>
              <a:gd name="connsiteX103" fmla="*/ 2844 w 10000"/>
              <a:gd name="connsiteY103" fmla="*/ 2697 h 9868"/>
              <a:gd name="connsiteX104" fmla="*/ 2957 w 10000"/>
              <a:gd name="connsiteY104" fmla="*/ 2740 h 9868"/>
              <a:gd name="connsiteX105" fmla="*/ 3061 w 10000"/>
              <a:gd name="connsiteY105" fmla="*/ 2793 h 9868"/>
              <a:gd name="connsiteX106" fmla="*/ 3113 w 10000"/>
              <a:gd name="connsiteY106" fmla="*/ 2821 h 9868"/>
              <a:gd name="connsiteX107" fmla="*/ 3168 w 10000"/>
              <a:gd name="connsiteY107" fmla="*/ 2855 h 9868"/>
              <a:gd name="connsiteX108" fmla="*/ 3282 w 10000"/>
              <a:gd name="connsiteY108" fmla="*/ 2933 h 9868"/>
              <a:gd name="connsiteX109" fmla="*/ 3389 w 10000"/>
              <a:gd name="connsiteY109" fmla="*/ 3019 h 9868"/>
              <a:gd name="connsiteX110" fmla="*/ 3495 w 10000"/>
              <a:gd name="connsiteY110" fmla="*/ 3111 h 9868"/>
              <a:gd name="connsiteX111" fmla="*/ 3648 w 10000"/>
              <a:gd name="connsiteY111" fmla="*/ 3267 h 9868"/>
              <a:gd name="connsiteX112" fmla="*/ 3842 w 10000"/>
              <a:gd name="connsiteY112" fmla="*/ 3498 h 9868"/>
              <a:gd name="connsiteX113" fmla="*/ 4016 w 10000"/>
              <a:gd name="connsiteY113" fmla="*/ 3753 h 9868"/>
              <a:gd name="connsiteX114" fmla="*/ 4176 w 10000"/>
              <a:gd name="connsiteY114" fmla="*/ 4029 h 9868"/>
              <a:gd name="connsiteX115" fmla="*/ 4321 w 10000"/>
              <a:gd name="connsiteY115" fmla="*/ 4322 h 9868"/>
              <a:gd name="connsiteX116" fmla="*/ 4442 w 10000"/>
              <a:gd name="connsiteY116" fmla="*/ 4626 h 9868"/>
              <a:gd name="connsiteX117" fmla="*/ 4494 w 10000"/>
              <a:gd name="connsiteY117" fmla="*/ 4786 h 9868"/>
              <a:gd name="connsiteX118" fmla="*/ 4534 w 10000"/>
              <a:gd name="connsiteY118" fmla="*/ 4902 h 9868"/>
              <a:gd name="connsiteX119" fmla="*/ 4599 w 10000"/>
              <a:gd name="connsiteY119" fmla="*/ 5144 h 9868"/>
              <a:gd name="connsiteX120" fmla="*/ 4653 w 10000"/>
              <a:gd name="connsiteY120" fmla="*/ 5387 h 9868"/>
              <a:gd name="connsiteX121" fmla="*/ 4697 w 10000"/>
              <a:gd name="connsiteY121" fmla="*/ 5633 h 9868"/>
              <a:gd name="connsiteX122" fmla="*/ 4756 w 10000"/>
              <a:gd name="connsiteY122" fmla="*/ 6007 h 9868"/>
              <a:gd name="connsiteX123" fmla="*/ 4829 w 10000"/>
              <a:gd name="connsiteY123" fmla="*/ 6505 h 9868"/>
              <a:gd name="connsiteX124" fmla="*/ 4888 w 10000"/>
              <a:gd name="connsiteY124" fmla="*/ 6874 h 9868"/>
              <a:gd name="connsiteX125" fmla="*/ 4933 w 10000"/>
              <a:gd name="connsiteY125" fmla="*/ 7118 h 9868"/>
              <a:gd name="connsiteX126" fmla="*/ 4988 w 10000"/>
              <a:gd name="connsiteY126" fmla="*/ 7355 h 9868"/>
              <a:gd name="connsiteX127" fmla="*/ 5052 w 10000"/>
              <a:gd name="connsiteY127" fmla="*/ 7590 h 9868"/>
              <a:gd name="connsiteX128" fmla="*/ 5128 w 10000"/>
              <a:gd name="connsiteY128" fmla="*/ 7818 h 9868"/>
              <a:gd name="connsiteX129" fmla="*/ 5218 w 10000"/>
              <a:gd name="connsiteY129" fmla="*/ 8036 h 9868"/>
              <a:gd name="connsiteX130" fmla="*/ 5328 w 10000"/>
              <a:gd name="connsiteY130" fmla="*/ 8249 h 9868"/>
              <a:gd name="connsiteX131" fmla="*/ 5455 w 10000"/>
              <a:gd name="connsiteY131" fmla="*/ 8450 h 9868"/>
              <a:gd name="connsiteX132" fmla="*/ 5527 w 10000"/>
              <a:gd name="connsiteY132" fmla="*/ 8547 h 9868"/>
              <a:gd name="connsiteX133" fmla="*/ 5558 w 10000"/>
              <a:gd name="connsiteY133" fmla="*/ 8587 h 9868"/>
              <a:gd name="connsiteX134" fmla="*/ 5626 w 10000"/>
              <a:gd name="connsiteY134" fmla="*/ 8659 h 9868"/>
              <a:gd name="connsiteX135" fmla="*/ 5693 w 10000"/>
              <a:gd name="connsiteY135" fmla="*/ 8722 h 9868"/>
              <a:gd name="connsiteX136" fmla="*/ 5762 w 10000"/>
              <a:gd name="connsiteY136" fmla="*/ 8777 h 9868"/>
              <a:gd name="connsiteX137" fmla="*/ 5830 w 10000"/>
              <a:gd name="connsiteY137" fmla="*/ 8818 h 9868"/>
              <a:gd name="connsiteX138" fmla="*/ 5901 w 10000"/>
              <a:gd name="connsiteY138" fmla="*/ 8849 h 9868"/>
              <a:gd name="connsiteX139" fmla="*/ 5971 w 10000"/>
              <a:gd name="connsiteY139" fmla="*/ 8872 h 9868"/>
              <a:gd name="connsiteX140" fmla="*/ 6043 w 10000"/>
              <a:gd name="connsiteY140" fmla="*/ 8885 h 9868"/>
              <a:gd name="connsiteX141" fmla="*/ 6114 w 10000"/>
              <a:gd name="connsiteY141" fmla="*/ 8885 h 9868"/>
              <a:gd name="connsiteX142" fmla="*/ 6185 w 10000"/>
              <a:gd name="connsiteY142" fmla="*/ 8876 h 9868"/>
              <a:gd name="connsiteX143" fmla="*/ 6256 w 10000"/>
              <a:gd name="connsiteY143" fmla="*/ 8855 h 9868"/>
              <a:gd name="connsiteX144" fmla="*/ 6326 w 10000"/>
              <a:gd name="connsiteY144" fmla="*/ 8826 h 9868"/>
              <a:gd name="connsiteX145" fmla="*/ 6397 w 10000"/>
              <a:gd name="connsiteY145" fmla="*/ 8789 h 9868"/>
              <a:gd name="connsiteX146" fmla="*/ 6466 w 10000"/>
              <a:gd name="connsiteY146" fmla="*/ 8736 h 9868"/>
              <a:gd name="connsiteX147" fmla="*/ 6535 w 10000"/>
              <a:gd name="connsiteY147" fmla="*/ 8677 h 9868"/>
              <a:gd name="connsiteX148" fmla="*/ 6603 w 10000"/>
              <a:gd name="connsiteY148" fmla="*/ 8606 h 9868"/>
              <a:gd name="connsiteX149" fmla="*/ 6637 w 10000"/>
              <a:gd name="connsiteY149" fmla="*/ 8566 h 9868"/>
              <a:gd name="connsiteX150" fmla="*/ 6667 w 10000"/>
              <a:gd name="connsiteY150" fmla="*/ 8530 h 9868"/>
              <a:gd name="connsiteX151" fmla="*/ 6721 w 10000"/>
              <a:gd name="connsiteY151" fmla="*/ 8453 h 9868"/>
              <a:gd name="connsiteX152" fmla="*/ 6766 w 10000"/>
              <a:gd name="connsiteY152" fmla="*/ 8370 h 9868"/>
              <a:gd name="connsiteX153" fmla="*/ 6805 w 10000"/>
              <a:gd name="connsiteY153" fmla="*/ 8285 h 9868"/>
              <a:gd name="connsiteX154" fmla="*/ 6853 w 10000"/>
              <a:gd name="connsiteY154" fmla="*/ 8152 h 9868"/>
              <a:gd name="connsiteX155" fmla="*/ 6901 w 10000"/>
              <a:gd name="connsiteY155" fmla="*/ 7965 h 9868"/>
              <a:gd name="connsiteX156" fmla="*/ 6931 w 10000"/>
              <a:gd name="connsiteY156" fmla="*/ 7771 h 9868"/>
              <a:gd name="connsiteX157" fmla="*/ 6950 w 10000"/>
              <a:gd name="connsiteY157" fmla="*/ 7569 h 9868"/>
              <a:gd name="connsiteX158" fmla="*/ 6966 w 10000"/>
              <a:gd name="connsiteY158" fmla="*/ 7261 h 9868"/>
              <a:gd name="connsiteX159" fmla="*/ 6974 w 10000"/>
              <a:gd name="connsiteY159" fmla="*/ 7056 h 9868"/>
              <a:gd name="connsiteX160" fmla="*/ 6987 w 10000"/>
              <a:gd name="connsiteY160" fmla="*/ 6778 h 9868"/>
              <a:gd name="connsiteX161" fmla="*/ 7001 w 10000"/>
              <a:gd name="connsiteY161" fmla="*/ 6221 h 9868"/>
              <a:gd name="connsiteX162" fmla="*/ 7001 w 10000"/>
              <a:gd name="connsiteY162" fmla="*/ 5661 h 9868"/>
              <a:gd name="connsiteX163" fmla="*/ 6990 w 10000"/>
              <a:gd name="connsiteY163" fmla="*/ 5105 h 9868"/>
              <a:gd name="connsiteX164" fmla="*/ 6981 w 10000"/>
              <a:gd name="connsiteY164" fmla="*/ 4826 h 9868"/>
              <a:gd name="connsiteX165" fmla="*/ 6978 w 10000"/>
              <a:gd name="connsiteY165" fmla="*/ 4762 h 9868"/>
              <a:gd name="connsiteX166" fmla="*/ 6965 w 10000"/>
              <a:gd name="connsiteY166" fmla="*/ 4626 h 9868"/>
              <a:gd name="connsiteX167" fmla="*/ 6946 w 10000"/>
              <a:gd name="connsiteY167" fmla="*/ 4497 h 9868"/>
              <a:gd name="connsiteX168" fmla="*/ 6916 w 10000"/>
              <a:gd name="connsiteY168" fmla="*/ 4371 h 9868"/>
              <a:gd name="connsiteX169" fmla="*/ 6885 w 10000"/>
              <a:gd name="connsiteY169" fmla="*/ 4249 h 9868"/>
              <a:gd name="connsiteX170" fmla="*/ 6844 w 10000"/>
              <a:gd name="connsiteY170" fmla="*/ 4131 h 9868"/>
              <a:gd name="connsiteX171" fmla="*/ 6796 w 10000"/>
              <a:gd name="connsiteY171" fmla="*/ 4017 h 9868"/>
              <a:gd name="connsiteX172" fmla="*/ 6744 w 10000"/>
              <a:gd name="connsiteY172" fmla="*/ 3911 h 9868"/>
              <a:gd name="connsiteX173" fmla="*/ 6684 w 10000"/>
              <a:gd name="connsiteY173" fmla="*/ 3813 h 9868"/>
              <a:gd name="connsiteX174" fmla="*/ 6619 w 10000"/>
              <a:gd name="connsiteY174" fmla="*/ 3724 h 9868"/>
              <a:gd name="connsiteX175" fmla="*/ 6547 w 10000"/>
              <a:gd name="connsiteY175" fmla="*/ 3643 h 9868"/>
              <a:gd name="connsiteX176" fmla="*/ 6470 w 10000"/>
              <a:gd name="connsiteY176" fmla="*/ 3570 h 9868"/>
              <a:gd name="connsiteX177" fmla="*/ 6390 w 10000"/>
              <a:gd name="connsiteY177" fmla="*/ 3510 h 9868"/>
              <a:gd name="connsiteX178" fmla="*/ 6304 w 10000"/>
              <a:gd name="connsiteY178" fmla="*/ 3457 h 9868"/>
              <a:gd name="connsiteX179" fmla="*/ 6212 w 10000"/>
              <a:gd name="connsiteY179" fmla="*/ 3421 h 9868"/>
              <a:gd name="connsiteX180" fmla="*/ 6115 w 10000"/>
              <a:gd name="connsiteY180" fmla="*/ 3398 h 9868"/>
              <a:gd name="connsiteX181" fmla="*/ 6064 w 10000"/>
              <a:gd name="connsiteY181" fmla="*/ 3393 h 9868"/>
              <a:gd name="connsiteX182" fmla="*/ 6039 w 10000"/>
              <a:gd name="connsiteY182" fmla="*/ 3392 h 9868"/>
              <a:gd name="connsiteX183" fmla="*/ 5986 w 10000"/>
              <a:gd name="connsiteY183" fmla="*/ 3397 h 9868"/>
              <a:gd name="connsiteX184" fmla="*/ 5934 w 10000"/>
              <a:gd name="connsiteY184" fmla="*/ 3411 h 9868"/>
              <a:gd name="connsiteX185" fmla="*/ 5884 w 10000"/>
              <a:gd name="connsiteY185" fmla="*/ 3437 h 9868"/>
              <a:gd name="connsiteX186" fmla="*/ 5837 w 10000"/>
              <a:gd name="connsiteY186" fmla="*/ 3474 h 9868"/>
              <a:gd name="connsiteX187" fmla="*/ 5796 w 10000"/>
              <a:gd name="connsiteY187" fmla="*/ 3519 h 9868"/>
              <a:gd name="connsiteX188" fmla="*/ 5763 w 10000"/>
              <a:gd name="connsiteY188" fmla="*/ 3573 h 9868"/>
              <a:gd name="connsiteX189" fmla="*/ 5738 w 10000"/>
              <a:gd name="connsiteY189" fmla="*/ 3635 h 9868"/>
              <a:gd name="connsiteX190" fmla="*/ 5729 w 10000"/>
              <a:gd name="connsiteY190" fmla="*/ 3668 h 9868"/>
              <a:gd name="connsiteX191" fmla="*/ 5725 w 10000"/>
              <a:gd name="connsiteY191" fmla="*/ 3696 h 9868"/>
              <a:gd name="connsiteX192" fmla="*/ 5719 w 10000"/>
              <a:gd name="connsiteY192" fmla="*/ 3750 h 9868"/>
              <a:gd name="connsiteX193" fmla="*/ 5724 w 10000"/>
              <a:gd name="connsiteY193" fmla="*/ 3833 h 9868"/>
              <a:gd name="connsiteX194" fmla="*/ 5745 w 10000"/>
              <a:gd name="connsiteY194" fmla="*/ 3942 h 9868"/>
              <a:gd name="connsiteX195" fmla="*/ 5786 w 10000"/>
              <a:gd name="connsiteY195" fmla="*/ 4038 h 9868"/>
              <a:gd name="connsiteX196" fmla="*/ 5811 w 10000"/>
              <a:gd name="connsiteY196" fmla="*/ 4082 h 9868"/>
              <a:gd name="connsiteX197" fmla="*/ 5860 w 10000"/>
              <a:gd name="connsiteY197" fmla="*/ 4156 h 9868"/>
              <a:gd name="connsiteX198" fmla="*/ 5960 w 10000"/>
              <a:gd name="connsiteY198" fmla="*/ 4279 h 9868"/>
              <a:gd name="connsiteX199" fmla="*/ 6061 w 10000"/>
              <a:gd name="connsiteY199" fmla="*/ 4380 h 9868"/>
              <a:gd name="connsiteX200" fmla="*/ 6167 w 10000"/>
              <a:gd name="connsiteY200" fmla="*/ 4460 h 9868"/>
              <a:gd name="connsiteX201" fmla="*/ 6272 w 10000"/>
              <a:gd name="connsiteY201" fmla="*/ 4513 h 9868"/>
              <a:gd name="connsiteX202" fmla="*/ 6380 w 10000"/>
              <a:gd name="connsiteY202" fmla="*/ 4547 h 9868"/>
              <a:gd name="connsiteX203" fmla="*/ 6488 w 10000"/>
              <a:gd name="connsiteY203" fmla="*/ 4560 h 9868"/>
              <a:gd name="connsiteX204" fmla="*/ 6596 w 10000"/>
              <a:gd name="connsiteY204" fmla="*/ 4550 h 9868"/>
              <a:gd name="connsiteX205" fmla="*/ 6703 w 10000"/>
              <a:gd name="connsiteY205" fmla="*/ 4525 h 9868"/>
              <a:gd name="connsiteX206" fmla="*/ 6810 w 10000"/>
              <a:gd name="connsiteY206" fmla="*/ 4478 h 9868"/>
              <a:gd name="connsiteX207" fmla="*/ 6915 w 10000"/>
              <a:gd name="connsiteY207" fmla="*/ 4421 h 9868"/>
              <a:gd name="connsiteX208" fmla="*/ 7018 w 10000"/>
              <a:gd name="connsiteY208" fmla="*/ 4342 h 9868"/>
              <a:gd name="connsiteX209" fmla="*/ 7116 w 10000"/>
              <a:gd name="connsiteY209" fmla="*/ 4250 h 9868"/>
              <a:gd name="connsiteX210" fmla="*/ 7213 w 10000"/>
              <a:gd name="connsiteY210" fmla="*/ 4144 h 9868"/>
              <a:gd name="connsiteX211" fmla="*/ 7306 w 10000"/>
              <a:gd name="connsiteY211" fmla="*/ 4027 h 9868"/>
              <a:gd name="connsiteX212" fmla="*/ 7391 w 10000"/>
              <a:gd name="connsiteY212" fmla="*/ 3896 h 9868"/>
              <a:gd name="connsiteX213" fmla="*/ 7433 w 10000"/>
              <a:gd name="connsiteY213" fmla="*/ 3827 h 9868"/>
              <a:gd name="connsiteX214" fmla="*/ 7506 w 10000"/>
              <a:gd name="connsiteY214" fmla="*/ 3697 h 9868"/>
              <a:gd name="connsiteX215" fmla="*/ 7640 w 10000"/>
              <a:gd name="connsiteY215" fmla="*/ 3424 h 9868"/>
              <a:gd name="connsiteX216" fmla="*/ 7754 w 10000"/>
              <a:gd name="connsiteY216" fmla="*/ 3132 h 9868"/>
              <a:gd name="connsiteX217" fmla="*/ 7825 w 10000"/>
              <a:gd name="connsiteY217" fmla="*/ 2904 h 9868"/>
              <a:gd name="connsiteX218" fmla="*/ 7868 w 10000"/>
              <a:gd name="connsiteY218" fmla="*/ 2749 h 9868"/>
              <a:gd name="connsiteX219" fmla="*/ 7900 w 10000"/>
              <a:gd name="connsiteY219" fmla="*/ 2591 h 9868"/>
              <a:gd name="connsiteX220" fmla="*/ 7931 w 10000"/>
              <a:gd name="connsiteY220" fmla="*/ 2428 h 9868"/>
              <a:gd name="connsiteX221" fmla="*/ 7952 w 10000"/>
              <a:gd name="connsiteY221" fmla="*/ 2269 h 9868"/>
              <a:gd name="connsiteX222" fmla="*/ 7965 w 10000"/>
              <a:gd name="connsiteY222" fmla="*/ 2105 h 9868"/>
              <a:gd name="connsiteX223" fmla="*/ 7973 w 10000"/>
              <a:gd name="connsiteY223" fmla="*/ 1941 h 9868"/>
              <a:gd name="connsiteX224" fmla="*/ 7971 w 10000"/>
              <a:gd name="connsiteY224" fmla="*/ 1776 h 9868"/>
              <a:gd name="connsiteX225" fmla="*/ 7963 w 10000"/>
              <a:gd name="connsiteY225" fmla="*/ 1610 h 9868"/>
              <a:gd name="connsiteX226" fmla="*/ 7949 w 10000"/>
              <a:gd name="connsiteY226" fmla="*/ 1446 h 9868"/>
              <a:gd name="connsiteX227" fmla="*/ 7937 w 10000"/>
              <a:gd name="connsiteY227" fmla="*/ 1364 h 9868"/>
              <a:gd name="connsiteX228" fmla="*/ 7916 w 10000"/>
              <a:gd name="connsiteY228" fmla="*/ 1252 h 9868"/>
              <a:gd name="connsiteX229" fmla="*/ 7892 w 10000"/>
              <a:gd name="connsiteY229" fmla="*/ 1067 h 9868"/>
              <a:gd name="connsiteX230" fmla="*/ 7883 w 10000"/>
              <a:gd name="connsiteY230" fmla="*/ 941 h 9868"/>
              <a:gd name="connsiteX231" fmla="*/ 7885 w 10000"/>
              <a:gd name="connsiteY231" fmla="*/ 821 h 9868"/>
              <a:gd name="connsiteX232" fmla="*/ 7903 w 10000"/>
              <a:gd name="connsiteY232" fmla="*/ 706 h 9868"/>
              <a:gd name="connsiteX233" fmla="*/ 7934 w 10000"/>
              <a:gd name="connsiteY233" fmla="*/ 630 h 9868"/>
              <a:gd name="connsiteX234" fmla="*/ 7958 w 10000"/>
              <a:gd name="connsiteY234" fmla="*/ 583 h 9868"/>
              <a:gd name="connsiteX235" fmla="*/ 7992 w 10000"/>
              <a:gd name="connsiteY235" fmla="*/ 542 h 9868"/>
              <a:gd name="connsiteX236" fmla="*/ 8030 w 10000"/>
              <a:gd name="connsiteY236" fmla="*/ 506 h 9868"/>
              <a:gd name="connsiteX237" fmla="*/ 8050 w 10000"/>
              <a:gd name="connsiteY237" fmla="*/ 492 h 9868"/>
              <a:gd name="connsiteX238" fmla="*/ 8088 w 10000"/>
              <a:gd name="connsiteY238" fmla="*/ 472 h 9868"/>
              <a:gd name="connsiteX239" fmla="*/ 8159 w 10000"/>
              <a:gd name="connsiteY239" fmla="*/ 457 h 9868"/>
              <a:gd name="connsiteX240" fmla="*/ 8229 w 10000"/>
              <a:gd name="connsiteY240" fmla="*/ 466 h 9868"/>
              <a:gd name="connsiteX241" fmla="*/ 8301 w 10000"/>
              <a:gd name="connsiteY241" fmla="*/ 499 h 9868"/>
              <a:gd name="connsiteX242" fmla="*/ 8370 w 10000"/>
              <a:gd name="connsiteY242" fmla="*/ 548 h 9868"/>
              <a:gd name="connsiteX243" fmla="*/ 8433 w 10000"/>
              <a:gd name="connsiteY243" fmla="*/ 611 h 9868"/>
              <a:gd name="connsiteX244" fmla="*/ 8490 w 10000"/>
              <a:gd name="connsiteY244" fmla="*/ 684 h 9868"/>
              <a:gd name="connsiteX245" fmla="*/ 8538 w 10000"/>
              <a:gd name="connsiteY245" fmla="*/ 757 h 9868"/>
              <a:gd name="connsiteX246" fmla="*/ 8559 w 10000"/>
              <a:gd name="connsiteY246" fmla="*/ 794 h 9868"/>
              <a:gd name="connsiteX247" fmla="*/ 8645 w 10000"/>
              <a:gd name="connsiteY247" fmla="*/ 974 h 9868"/>
              <a:gd name="connsiteX248" fmla="*/ 8792 w 10000"/>
              <a:gd name="connsiteY248" fmla="*/ 1270 h 9868"/>
              <a:gd name="connsiteX249" fmla="*/ 8868 w 10000"/>
              <a:gd name="connsiteY249" fmla="*/ 1400 h 9868"/>
              <a:gd name="connsiteX250" fmla="*/ 8925 w 10000"/>
              <a:gd name="connsiteY250" fmla="*/ 1477 h 9868"/>
              <a:gd name="connsiteX251" fmla="*/ 8982 w 10000"/>
              <a:gd name="connsiteY251" fmla="*/ 1545 h 9868"/>
              <a:gd name="connsiteX252" fmla="*/ 9039 w 10000"/>
              <a:gd name="connsiteY252" fmla="*/ 1595 h 9868"/>
              <a:gd name="connsiteX253" fmla="*/ 9103 w 10000"/>
              <a:gd name="connsiteY253" fmla="*/ 1627 h 9868"/>
              <a:gd name="connsiteX254" fmla="*/ 9168 w 10000"/>
              <a:gd name="connsiteY254" fmla="*/ 1641 h 9868"/>
              <a:gd name="connsiteX255" fmla="*/ 9236 w 10000"/>
              <a:gd name="connsiteY255" fmla="*/ 1632 h 9868"/>
              <a:gd name="connsiteX256" fmla="*/ 9308 w 10000"/>
              <a:gd name="connsiteY256" fmla="*/ 1600 h 9868"/>
              <a:gd name="connsiteX257" fmla="*/ 9384 w 10000"/>
              <a:gd name="connsiteY257" fmla="*/ 1537 h 9868"/>
              <a:gd name="connsiteX258" fmla="*/ 9463 w 10000"/>
              <a:gd name="connsiteY258" fmla="*/ 1444 h 9868"/>
              <a:gd name="connsiteX259" fmla="*/ 9504 w 10000"/>
              <a:gd name="connsiteY259" fmla="*/ 1384 h 9868"/>
              <a:gd name="connsiteX260" fmla="*/ 9544 w 10000"/>
              <a:gd name="connsiteY260" fmla="*/ 1317 h 9868"/>
              <a:gd name="connsiteX261" fmla="*/ 9614 w 10000"/>
              <a:gd name="connsiteY261" fmla="*/ 1175 h 9868"/>
              <a:gd name="connsiteX262" fmla="*/ 9672 w 10000"/>
              <a:gd name="connsiteY262" fmla="*/ 1017 h 9868"/>
              <a:gd name="connsiteX263" fmla="*/ 9722 w 10000"/>
              <a:gd name="connsiteY263" fmla="*/ 855 h 9868"/>
              <a:gd name="connsiteX264" fmla="*/ 9743 w 10000"/>
              <a:gd name="connsiteY264" fmla="*/ 773 h 9868"/>
              <a:gd name="connsiteX265" fmla="*/ 9795 w 10000"/>
              <a:gd name="connsiteY265" fmla="*/ 577 h 9868"/>
              <a:gd name="connsiteX266" fmla="*/ 9884 w 10000"/>
              <a:gd name="connsiteY266" fmla="*/ 275 h 9868"/>
              <a:gd name="connsiteX267" fmla="*/ 9955 w 10000"/>
              <a:gd name="connsiteY267" fmla="*/ 87 h 9868"/>
              <a:gd name="connsiteX268" fmla="*/ 10000 w 10000"/>
              <a:gd name="connsiteY268" fmla="*/ 0 h 9868"/>
              <a:gd name="connsiteX0" fmla="*/ 449 w 10000"/>
              <a:gd name="connsiteY0" fmla="*/ 9852 h 9852"/>
              <a:gd name="connsiteX1" fmla="*/ 569 w 10000"/>
              <a:gd name="connsiteY1" fmla="*/ 9688 h 9852"/>
              <a:gd name="connsiteX2" fmla="*/ 675 w 10000"/>
              <a:gd name="connsiteY2" fmla="*/ 9514 h 9852"/>
              <a:gd name="connsiteX3" fmla="*/ 769 w 10000"/>
              <a:gd name="connsiteY3" fmla="*/ 9320 h 9852"/>
              <a:gd name="connsiteX4" fmla="*/ 846 w 10000"/>
              <a:gd name="connsiteY4" fmla="*/ 9116 h 9852"/>
              <a:gd name="connsiteX5" fmla="*/ 905 w 10000"/>
              <a:gd name="connsiteY5" fmla="*/ 8895 h 9852"/>
              <a:gd name="connsiteX6" fmla="*/ 926 w 10000"/>
              <a:gd name="connsiteY6" fmla="*/ 8779 h 9852"/>
              <a:gd name="connsiteX7" fmla="*/ 942 w 10000"/>
              <a:gd name="connsiteY7" fmla="*/ 8685 h 9852"/>
              <a:gd name="connsiteX8" fmla="*/ 958 w 10000"/>
              <a:gd name="connsiteY8" fmla="*/ 8493 h 9852"/>
              <a:gd name="connsiteX9" fmla="*/ 961 w 10000"/>
              <a:gd name="connsiteY9" fmla="*/ 8307 h 9852"/>
              <a:gd name="connsiteX10" fmla="*/ 944 w 10000"/>
              <a:gd name="connsiteY10" fmla="*/ 8117 h 9852"/>
              <a:gd name="connsiteX11" fmla="*/ 912 w 10000"/>
              <a:gd name="connsiteY11" fmla="*/ 7935 h 9852"/>
              <a:gd name="connsiteX12" fmla="*/ 861 w 10000"/>
              <a:gd name="connsiteY12" fmla="*/ 7758 h 9852"/>
              <a:gd name="connsiteX13" fmla="*/ 795 w 10000"/>
              <a:gd name="connsiteY13" fmla="*/ 7596 h 9852"/>
              <a:gd name="connsiteX14" fmla="*/ 709 w 10000"/>
              <a:gd name="connsiteY14" fmla="*/ 7441 h 9852"/>
              <a:gd name="connsiteX15" fmla="*/ 657 w 10000"/>
              <a:gd name="connsiteY15" fmla="*/ 7369 h 9852"/>
              <a:gd name="connsiteX16" fmla="*/ 625 w 10000"/>
              <a:gd name="connsiteY16" fmla="*/ 7329 h 9852"/>
              <a:gd name="connsiteX17" fmla="*/ 557 w 10000"/>
              <a:gd name="connsiteY17" fmla="*/ 7263 h 9852"/>
              <a:gd name="connsiteX18" fmla="*/ 492 w 10000"/>
              <a:gd name="connsiteY18" fmla="*/ 7215 h 9852"/>
              <a:gd name="connsiteX19" fmla="*/ 427 w 10000"/>
              <a:gd name="connsiteY19" fmla="*/ 7186 h 9852"/>
              <a:gd name="connsiteX20" fmla="*/ 365 w 10000"/>
              <a:gd name="connsiteY20" fmla="*/ 7175 h 9852"/>
              <a:gd name="connsiteX21" fmla="*/ 304 w 10000"/>
              <a:gd name="connsiteY21" fmla="*/ 7180 h 9852"/>
              <a:gd name="connsiteX22" fmla="*/ 245 w 10000"/>
              <a:gd name="connsiteY22" fmla="*/ 7200 h 9852"/>
              <a:gd name="connsiteX23" fmla="*/ 191 w 10000"/>
              <a:gd name="connsiteY23" fmla="*/ 7234 h 9852"/>
              <a:gd name="connsiteX24" fmla="*/ 144 w 10000"/>
              <a:gd name="connsiteY24" fmla="*/ 7281 h 9852"/>
              <a:gd name="connsiteX25" fmla="*/ 101 w 10000"/>
              <a:gd name="connsiteY25" fmla="*/ 7344 h 9852"/>
              <a:gd name="connsiteX26" fmla="*/ 66 w 10000"/>
              <a:gd name="connsiteY26" fmla="*/ 7418 h 9852"/>
              <a:gd name="connsiteX27" fmla="*/ 35 w 10000"/>
              <a:gd name="connsiteY27" fmla="*/ 7501 h 9852"/>
              <a:gd name="connsiteX28" fmla="*/ 16 w 10000"/>
              <a:gd name="connsiteY28" fmla="*/ 7596 h 9852"/>
              <a:gd name="connsiteX29" fmla="*/ 3 w 10000"/>
              <a:gd name="connsiteY29" fmla="*/ 7695 h 9852"/>
              <a:gd name="connsiteX30" fmla="*/ 0 w 10000"/>
              <a:gd name="connsiteY30" fmla="*/ 7804 h 9852"/>
              <a:gd name="connsiteX31" fmla="*/ 7 w 10000"/>
              <a:gd name="connsiteY31" fmla="*/ 7918 h 9852"/>
              <a:gd name="connsiteX32" fmla="*/ 14 w 10000"/>
              <a:gd name="connsiteY32" fmla="*/ 7976 h 9852"/>
              <a:gd name="connsiteX33" fmla="*/ 29 w 10000"/>
              <a:gd name="connsiteY33" fmla="*/ 8078 h 9852"/>
              <a:gd name="connsiteX34" fmla="*/ 76 w 10000"/>
              <a:gd name="connsiteY34" fmla="*/ 8269 h 9852"/>
              <a:gd name="connsiteX35" fmla="*/ 138 w 10000"/>
              <a:gd name="connsiteY35" fmla="*/ 8456 h 9852"/>
              <a:gd name="connsiteX36" fmla="*/ 214 w 10000"/>
              <a:gd name="connsiteY36" fmla="*/ 8634 h 9852"/>
              <a:gd name="connsiteX37" fmla="*/ 304 w 10000"/>
              <a:gd name="connsiteY37" fmla="*/ 8800 h 9852"/>
              <a:gd name="connsiteX38" fmla="*/ 401 w 10000"/>
              <a:gd name="connsiteY38" fmla="*/ 8956 h 9852"/>
              <a:gd name="connsiteX39" fmla="*/ 510 w 10000"/>
              <a:gd name="connsiteY39" fmla="*/ 9104 h 9852"/>
              <a:gd name="connsiteX40" fmla="*/ 630 w 10000"/>
              <a:gd name="connsiteY40" fmla="*/ 9241 h 9852"/>
              <a:gd name="connsiteX41" fmla="*/ 754 w 10000"/>
              <a:gd name="connsiteY41" fmla="*/ 9367 h 9852"/>
              <a:gd name="connsiteX42" fmla="*/ 886 w 10000"/>
              <a:gd name="connsiteY42" fmla="*/ 9476 h 9852"/>
              <a:gd name="connsiteX43" fmla="*/ 1019 w 10000"/>
              <a:gd name="connsiteY43" fmla="*/ 9573 h 9852"/>
              <a:gd name="connsiteX44" fmla="*/ 1157 w 10000"/>
              <a:gd name="connsiteY44" fmla="*/ 9658 h 9852"/>
              <a:gd name="connsiteX45" fmla="*/ 1294 w 10000"/>
              <a:gd name="connsiteY45" fmla="*/ 9728 h 9852"/>
              <a:gd name="connsiteX46" fmla="*/ 1434 w 10000"/>
              <a:gd name="connsiteY46" fmla="*/ 9782 h 9852"/>
              <a:gd name="connsiteX47" fmla="*/ 1571 w 10000"/>
              <a:gd name="connsiteY47" fmla="*/ 9818 h 9852"/>
              <a:gd name="connsiteX48" fmla="*/ 1705 w 10000"/>
              <a:gd name="connsiteY48" fmla="*/ 9841 h 9852"/>
              <a:gd name="connsiteX49" fmla="*/ 1769 w 10000"/>
              <a:gd name="connsiteY49" fmla="*/ 9842 h 9852"/>
              <a:gd name="connsiteX50" fmla="*/ 1844 w 10000"/>
              <a:gd name="connsiteY50" fmla="*/ 9841 h 9852"/>
              <a:gd name="connsiteX51" fmla="*/ 1992 w 10000"/>
              <a:gd name="connsiteY51" fmla="*/ 9817 h 9852"/>
              <a:gd name="connsiteX52" fmla="*/ 2129 w 10000"/>
              <a:gd name="connsiteY52" fmla="*/ 9766 h 9852"/>
              <a:gd name="connsiteX53" fmla="*/ 2263 w 10000"/>
              <a:gd name="connsiteY53" fmla="*/ 9688 h 9852"/>
              <a:gd name="connsiteX54" fmla="*/ 2382 w 10000"/>
              <a:gd name="connsiteY54" fmla="*/ 9587 h 9852"/>
              <a:gd name="connsiteX55" fmla="*/ 2491 w 10000"/>
              <a:gd name="connsiteY55" fmla="*/ 9454 h 9852"/>
              <a:gd name="connsiteX56" fmla="*/ 2561 w 10000"/>
              <a:gd name="connsiteY56" fmla="*/ 9341 h 9852"/>
              <a:gd name="connsiteX57" fmla="*/ 2602 w 10000"/>
              <a:gd name="connsiteY57" fmla="*/ 9256 h 9852"/>
              <a:gd name="connsiteX58" fmla="*/ 2639 w 10000"/>
              <a:gd name="connsiteY58" fmla="*/ 9165 h 9852"/>
              <a:gd name="connsiteX59" fmla="*/ 2674 w 10000"/>
              <a:gd name="connsiteY59" fmla="*/ 9068 h 9852"/>
              <a:gd name="connsiteX60" fmla="*/ 2687 w 10000"/>
              <a:gd name="connsiteY60" fmla="*/ 9015 h 9852"/>
              <a:gd name="connsiteX61" fmla="*/ 2706 w 10000"/>
              <a:gd name="connsiteY61" fmla="*/ 8933 h 9852"/>
              <a:gd name="connsiteX62" fmla="*/ 2736 w 10000"/>
              <a:gd name="connsiteY62" fmla="*/ 8770 h 9852"/>
              <a:gd name="connsiteX63" fmla="*/ 2750 w 10000"/>
              <a:gd name="connsiteY63" fmla="*/ 8619 h 9852"/>
              <a:gd name="connsiteX64" fmla="*/ 2754 w 10000"/>
              <a:gd name="connsiteY64" fmla="*/ 8470 h 9852"/>
              <a:gd name="connsiteX65" fmla="*/ 2746 w 10000"/>
              <a:gd name="connsiteY65" fmla="*/ 8329 h 9852"/>
              <a:gd name="connsiteX66" fmla="*/ 2727 w 10000"/>
              <a:gd name="connsiteY66" fmla="*/ 8191 h 9852"/>
              <a:gd name="connsiteX67" fmla="*/ 2700 w 10000"/>
              <a:gd name="connsiteY67" fmla="*/ 8054 h 9852"/>
              <a:gd name="connsiteX68" fmla="*/ 2665 w 10000"/>
              <a:gd name="connsiteY68" fmla="*/ 7924 h 9852"/>
              <a:gd name="connsiteX69" fmla="*/ 2600 w 10000"/>
              <a:gd name="connsiteY69" fmla="*/ 7731 h 9852"/>
              <a:gd name="connsiteX70" fmla="*/ 2496 w 10000"/>
              <a:gd name="connsiteY70" fmla="*/ 7478 h 9852"/>
              <a:gd name="connsiteX71" fmla="*/ 2319 w 10000"/>
              <a:gd name="connsiteY71" fmla="*/ 7104 h 9852"/>
              <a:gd name="connsiteX72" fmla="*/ 2199 w 10000"/>
              <a:gd name="connsiteY72" fmla="*/ 6841 h 9852"/>
              <a:gd name="connsiteX73" fmla="*/ 2032 w 10000"/>
              <a:gd name="connsiteY73" fmla="*/ 6488 h 9852"/>
              <a:gd name="connsiteX74" fmla="*/ 1728 w 10000"/>
              <a:gd name="connsiteY74" fmla="*/ 5841 h 9852"/>
              <a:gd name="connsiteX75" fmla="*/ 1579 w 10000"/>
              <a:gd name="connsiteY75" fmla="*/ 5491 h 9852"/>
              <a:gd name="connsiteX76" fmla="*/ 1484 w 10000"/>
              <a:gd name="connsiteY76" fmla="*/ 5252 h 9852"/>
              <a:gd name="connsiteX77" fmla="*/ 1399 w 10000"/>
              <a:gd name="connsiteY77" fmla="*/ 5010 h 9852"/>
              <a:gd name="connsiteX78" fmla="*/ 1327 w 10000"/>
              <a:gd name="connsiteY78" fmla="*/ 4766 h 9852"/>
              <a:gd name="connsiteX79" fmla="*/ 1272 w 10000"/>
              <a:gd name="connsiteY79" fmla="*/ 4520 h 9852"/>
              <a:gd name="connsiteX80" fmla="*/ 1232 w 10000"/>
              <a:gd name="connsiteY80" fmla="*/ 4278 h 9852"/>
              <a:gd name="connsiteX81" fmla="*/ 1213 w 10000"/>
              <a:gd name="connsiteY81" fmla="*/ 4040 h 9852"/>
              <a:gd name="connsiteX82" fmla="*/ 1216 w 10000"/>
              <a:gd name="connsiteY82" fmla="*/ 3864 h 9852"/>
              <a:gd name="connsiteX83" fmla="*/ 1225 w 10000"/>
              <a:gd name="connsiteY83" fmla="*/ 3752 h 9852"/>
              <a:gd name="connsiteX84" fmla="*/ 1241 w 10000"/>
              <a:gd name="connsiteY84" fmla="*/ 3638 h 9852"/>
              <a:gd name="connsiteX85" fmla="*/ 1267 w 10000"/>
              <a:gd name="connsiteY85" fmla="*/ 3529 h 9852"/>
              <a:gd name="connsiteX86" fmla="*/ 1296 w 10000"/>
              <a:gd name="connsiteY86" fmla="*/ 3420 h 9852"/>
              <a:gd name="connsiteX87" fmla="*/ 1337 w 10000"/>
              <a:gd name="connsiteY87" fmla="*/ 3315 h 9852"/>
              <a:gd name="connsiteX88" fmla="*/ 1359 w 10000"/>
              <a:gd name="connsiteY88" fmla="*/ 3265 h 9852"/>
              <a:gd name="connsiteX89" fmla="*/ 1392 w 10000"/>
              <a:gd name="connsiteY89" fmla="*/ 3192 h 9852"/>
              <a:gd name="connsiteX90" fmla="*/ 1470 w 10000"/>
              <a:gd name="connsiteY90" fmla="*/ 3070 h 9852"/>
              <a:gd name="connsiteX91" fmla="*/ 1560 w 10000"/>
              <a:gd name="connsiteY91" fmla="*/ 2961 h 9852"/>
              <a:gd name="connsiteX92" fmla="*/ 1657 w 10000"/>
              <a:gd name="connsiteY92" fmla="*/ 2873 h 9852"/>
              <a:gd name="connsiteX93" fmla="*/ 1762 w 10000"/>
              <a:gd name="connsiteY93" fmla="*/ 2799 h 9852"/>
              <a:gd name="connsiteX94" fmla="*/ 1874 w 10000"/>
              <a:gd name="connsiteY94" fmla="*/ 2739 h 9852"/>
              <a:gd name="connsiteX95" fmla="*/ 1992 w 10000"/>
              <a:gd name="connsiteY95" fmla="*/ 2698 h 9852"/>
              <a:gd name="connsiteX96" fmla="*/ 2110 w 10000"/>
              <a:gd name="connsiteY96" fmla="*/ 2668 h 9852"/>
              <a:gd name="connsiteX97" fmla="*/ 2234 w 10000"/>
              <a:gd name="connsiteY97" fmla="*/ 2651 h 9852"/>
              <a:gd name="connsiteX98" fmla="*/ 2359 w 10000"/>
              <a:gd name="connsiteY98" fmla="*/ 2646 h 9852"/>
              <a:gd name="connsiteX99" fmla="*/ 2485 w 10000"/>
              <a:gd name="connsiteY99" fmla="*/ 2652 h 9852"/>
              <a:gd name="connsiteX100" fmla="*/ 2607 w 10000"/>
              <a:gd name="connsiteY100" fmla="*/ 2670 h 9852"/>
              <a:gd name="connsiteX101" fmla="*/ 2727 w 10000"/>
              <a:gd name="connsiteY101" fmla="*/ 2698 h 9852"/>
              <a:gd name="connsiteX102" fmla="*/ 2844 w 10000"/>
              <a:gd name="connsiteY102" fmla="*/ 2733 h 9852"/>
              <a:gd name="connsiteX103" fmla="*/ 2957 w 10000"/>
              <a:gd name="connsiteY103" fmla="*/ 2777 h 9852"/>
              <a:gd name="connsiteX104" fmla="*/ 3061 w 10000"/>
              <a:gd name="connsiteY104" fmla="*/ 2830 h 9852"/>
              <a:gd name="connsiteX105" fmla="*/ 3113 w 10000"/>
              <a:gd name="connsiteY105" fmla="*/ 2859 h 9852"/>
              <a:gd name="connsiteX106" fmla="*/ 3168 w 10000"/>
              <a:gd name="connsiteY106" fmla="*/ 2893 h 9852"/>
              <a:gd name="connsiteX107" fmla="*/ 3282 w 10000"/>
              <a:gd name="connsiteY107" fmla="*/ 2972 h 9852"/>
              <a:gd name="connsiteX108" fmla="*/ 3389 w 10000"/>
              <a:gd name="connsiteY108" fmla="*/ 3059 h 9852"/>
              <a:gd name="connsiteX109" fmla="*/ 3495 w 10000"/>
              <a:gd name="connsiteY109" fmla="*/ 3153 h 9852"/>
              <a:gd name="connsiteX110" fmla="*/ 3648 w 10000"/>
              <a:gd name="connsiteY110" fmla="*/ 3311 h 9852"/>
              <a:gd name="connsiteX111" fmla="*/ 3842 w 10000"/>
              <a:gd name="connsiteY111" fmla="*/ 3545 h 9852"/>
              <a:gd name="connsiteX112" fmla="*/ 4016 w 10000"/>
              <a:gd name="connsiteY112" fmla="*/ 3803 h 9852"/>
              <a:gd name="connsiteX113" fmla="*/ 4176 w 10000"/>
              <a:gd name="connsiteY113" fmla="*/ 4083 h 9852"/>
              <a:gd name="connsiteX114" fmla="*/ 4321 w 10000"/>
              <a:gd name="connsiteY114" fmla="*/ 4380 h 9852"/>
              <a:gd name="connsiteX115" fmla="*/ 4442 w 10000"/>
              <a:gd name="connsiteY115" fmla="*/ 4688 h 9852"/>
              <a:gd name="connsiteX116" fmla="*/ 4494 w 10000"/>
              <a:gd name="connsiteY116" fmla="*/ 4850 h 9852"/>
              <a:gd name="connsiteX117" fmla="*/ 4534 w 10000"/>
              <a:gd name="connsiteY117" fmla="*/ 4968 h 9852"/>
              <a:gd name="connsiteX118" fmla="*/ 4599 w 10000"/>
              <a:gd name="connsiteY118" fmla="*/ 5213 h 9852"/>
              <a:gd name="connsiteX119" fmla="*/ 4653 w 10000"/>
              <a:gd name="connsiteY119" fmla="*/ 5459 h 9852"/>
              <a:gd name="connsiteX120" fmla="*/ 4697 w 10000"/>
              <a:gd name="connsiteY120" fmla="*/ 5708 h 9852"/>
              <a:gd name="connsiteX121" fmla="*/ 4756 w 10000"/>
              <a:gd name="connsiteY121" fmla="*/ 6087 h 9852"/>
              <a:gd name="connsiteX122" fmla="*/ 4829 w 10000"/>
              <a:gd name="connsiteY122" fmla="*/ 6592 h 9852"/>
              <a:gd name="connsiteX123" fmla="*/ 4888 w 10000"/>
              <a:gd name="connsiteY123" fmla="*/ 6966 h 9852"/>
              <a:gd name="connsiteX124" fmla="*/ 4933 w 10000"/>
              <a:gd name="connsiteY124" fmla="*/ 7213 h 9852"/>
              <a:gd name="connsiteX125" fmla="*/ 4988 w 10000"/>
              <a:gd name="connsiteY125" fmla="*/ 7453 h 9852"/>
              <a:gd name="connsiteX126" fmla="*/ 5052 w 10000"/>
              <a:gd name="connsiteY126" fmla="*/ 7692 h 9852"/>
              <a:gd name="connsiteX127" fmla="*/ 5128 w 10000"/>
              <a:gd name="connsiteY127" fmla="*/ 7923 h 9852"/>
              <a:gd name="connsiteX128" fmla="*/ 5218 w 10000"/>
              <a:gd name="connsiteY128" fmla="*/ 8143 h 9852"/>
              <a:gd name="connsiteX129" fmla="*/ 5328 w 10000"/>
              <a:gd name="connsiteY129" fmla="*/ 8359 h 9852"/>
              <a:gd name="connsiteX130" fmla="*/ 5455 w 10000"/>
              <a:gd name="connsiteY130" fmla="*/ 8563 h 9852"/>
              <a:gd name="connsiteX131" fmla="*/ 5527 w 10000"/>
              <a:gd name="connsiteY131" fmla="*/ 8661 h 9852"/>
              <a:gd name="connsiteX132" fmla="*/ 5558 w 10000"/>
              <a:gd name="connsiteY132" fmla="*/ 8702 h 9852"/>
              <a:gd name="connsiteX133" fmla="*/ 5626 w 10000"/>
              <a:gd name="connsiteY133" fmla="*/ 8775 h 9852"/>
              <a:gd name="connsiteX134" fmla="*/ 5693 w 10000"/>
              <a:gd name="connsiteY134" fmla="*/ 8839 h 9852"/>
              <a:gd name="connsiteX135" fmla="*/ 5762 w 10000"/>
              <a:gd name="connsiteY135" fmla="*/ 8894 h 9852"/>
              <a:gd name="connsiteX136" fmla="*/ 5830 w 10000"/>
              <a:gd name="connsiteY136" fmla="*/ 8936 h 9852"/>
              <a:gd name="connsiteX137" fmla="*/ 5901 w 10000"/>
              <a:gd name="connsiteY137" fmla="*/ 8967 h 9852"/>
              <a:gd name="connsiteX138" fmla="*/ 5971 w 10000"/>
              <a:gd name="connsiteY138" fmla="*/ 8991 h 9852"/>
              <a:gd name="connsiteX139" fmla="*/ 6043 w 10000"/>
              <a:gd name="connsiteY139" fmla="*/ 9004 h 9852"/>
              <a:gd name="connsiteX140" fmla="*/ 6114 w 10000"/>
              <a:gd name="connsiteY140" fmla="*/ 9004 h 9852"/>
              <a:gd name="connsiteX141" fmla="*/ 6185 w 10000"/>
              <a:gd name="connsiteY141" fmla="*/ 8995 h 9852"/>
              <a:gd name="connsiteX142" fmla="*/ 6256 w 10000"/>
              <a:gd name="connsiteY142" fmla="*/ 8973 h 9852"/>
              <a:gd name="connsiteX143" fmla="*/ 6326 w 10000"/>
              <a:gd name="connsiteY143" fmla="*/ 8944 h 9852"/>
              <a:gd name="connsiteX144" fmla="*/ 6397 w 10000"/>
              <a:gd name="connsiteY144" fmla="*/ 8907 h 9852"/>
              <a:gd name="connsiteX145" fmla="*/ 6466 w 10000"/>
              <a:gd name="connsiteY145" fmla="*/ 8853 h 9852"/>
              <a:gd name="connsiteX146" fmla="*/ 6535 w 10000"/>
              <a:gd name="connsiteY146" fmla="*/ 8793 h 9852"/>
              <a:gd name="connsiteX147" fmla="*/ 6603 w 10000"/>
              <a:gd name="connsiteY147" fmla="*/ 8721 h 9852"/>
              <a:gd name="connsiteX148" fmla="*/ 6637 w 10000"/>
              <a:gd name="connsiteY148" fmla="*/ 8681 h 9852"/>
              <a:gd name="connsiteX149" fmla="*/ 6667 w 10000"/>
              <a:gd name="connsiteY149" fmla="*/ 8644 h 9852"/>
              <a:gd name="connsiteX150" fmla="*/ 6721 w 10000"/>
              <a:gd name="connsiteY150" fmla="*/ 8566 h 9852"/>
              <a:gd name="connsiteX151" fmla="*/ 6766 w 10000"/>
              <a:gd name="connsiteY151" fmla="*/ 8482 h 9852"/>
              <a:gd name="connsiteX152" fmla="*/ 6805 w 10000"/>
              <a:gd name="connsiteY152" fmla="*/ 8396 h 9852"/>
              <a:gd name="connsiteX153" fmla="*/ 6853 w 10000"/>
              <a:gd name="connsiteY153" fmla="*/ 8261 h 9852"/>
              <a:gd name="connsiteX154" fmla="*/ 6901 w 10000"/>
              <a:gd name="connsiteY154" fmla="*/ 8072 h 9852"/>
              <a:gd name="connsiteX155" fmla="*/ 6931 w 10000"/>
              <a:gd name="connsiteY155" fmla="*/ 7875 h 9852"/>
              <a:gd name="connsiteX156" fmla="*/ 6950 w 10000"/>
              <a:gd name="connsiteY156" fmla="*/ 7670 h 9852"/>
              <a:gd name="connsiteX157" fmla="*/ 6966 w 10000"/>
              <a:gd name="connsiteY157" fmla="*/ 7358 h 9852"/>
              <a:gd name="connsiteX158" fmla="*/ 6974 w 10000"/>
              <a:gd name="connsiteY158" fmla="*/ 7150 h 9852"/>
              <a:gd name="connsiteX159" fmla="*/ 6987 w 10000"/>
              <a:gd name="connsiteY159" fmla="*/ 6869 h 9852"/>
              <a:gd name="connsiteX160" fmla="*/ 7001 w 10000"/>
              <a:gd name="connsiteY160" fmla="*/ 6304 h 9852"/>
              <a:gd name="connsiteX161" fmla="*/ 7001 w 10000"/>
              <a:gd name="connsiteY161" fmla="*/ 5737 h 9852"/>
              <a:gd name="connsiteX162" fmla="*/ 6990 w 10000"/>
              <a:gd name="connsiteY162" fmla="*/ 5173 h 9852"/>
              <a:gd name="connsiteX163" fmla="*/ 6981 w 10000"/>
              <a:gd name="connsiteY163" fmla="*/ 4891 h 9852"/>
              <a:gd name="connsiteX164" fmla="*/ 6978 w 10000"/>
              <a:gd name="connsiteY164" fmla="*/ 4826 h 9852"/>
              <a:gd name="connsiteX165" fmla="*/ 6965 w 10000"/>
              <a:gd name="connsiteY165" fmla="*/ 4688 h 9852"/>
              <a:gd name="connsiteX166" fmla="*/ 6946 w 10000"/>
              <a:gd name="connsiteY166" fmla="*/ 4557 h 9852"/>
              <a:gd name="connsiteX167" fmla="*/ 6916 w 10000"/>
              <a:gd name="connsiteY167" fmla="*/ 4429 h 9852"/>
              <a:gd name="connsiteX168" fmla="*/ 6885 w 10000"/>
              <a:gd name="connsiteY168" fmla="*/ 4306 h 9852"/>
              <a:gd name="connsiteX169" fmla="*/ 6844 w 10000"/>
              <a:gd name="connsiteY169" fmla="*/ 4186 h 9852"/>
              <a:gd name="connsiteX170" fmla="*/ 6796 w 10000"/>
              <a:gd name="connsiteY170" fmla="*/ 4071 h 9852"/>
              <a:gd name="connsiteX171" fmla="*/ 6744 w 10000"/>
              <a:gd name="connsiteY171" fmla="*/ 3963 h 9852"/>
              <a:gd name="connsiteX172" fmla="*/ 6684 w 10000"/>
              <a:gd name="connsiteY172" fmla="*/ 3864 h 9852"/>
              <a:gd name="connsiteX173" fmla="*/ 6619 w 10000"/>
              <a:gd name="connsiteY173" fmla="*/ 3774 h 9852"/>
              <a:gd name="connsiteX174" fmla="*/ 6547 w 10000"/>
              <a:gd name="connsiteY174" fmla="*/ 3692 h 9852"/>
              <a:gd name="connsiteX175" fmla="*/ 6470 w 10000"/>
              <a:gd name="connsiteY175" fmla="*/ 3618 h 9852"/>
              <a:gd name="connsiteX176" fmla="*/ 6390 w 10000"/>
              <a:gd name="connsiteY176" fmla="*/ 3557 h 9852"/>
              <a:gd name="connsiteX177" fmla="*/ 6304 w 10000"/>
              <a:gd name="connsiteY177" fmla="*/ 3503 h 9852"/>
              <a:gd name="connsiteX178" fmla="*/ 6212 w 10000"/>
              <a:gd name="connsiteY178" fmla="*/ 3467 h 9852"/>
              <a:gd name="connsiteX179" fmla="*/ 6115 w 10000"/>
              <a:gd name="connsiteY179" fmla="*/ 3443 h 9852"/>
              <a:gd name="connsiteX180" fmla="*/ 6064 w 10000"/>
              <a:gd name="connsiteY180" fmla="*/ 3438 h 9852"/>
              <a:gd name="connsiteX181" fmla="*/ 6039 w 10000"/>
              <a:gd name="connsiteY181" fmla="*/ 3437 h 9852"/>
              <a:gd name="connsiteX182" fmla="*/ 5986 w 10000"/>
              <a:gd name="connsiteY182" fmla="*/ 3442 h 9852"/>
              <a:gd name="connsiteX183" fmla="*/ 5934 w 10000"/>
              <a:gd name="connsiteY183" fmla="*/ 3457 h 9852"/>
              <a:gd name="connsiteX184" fmla="*/ 5884 w 10000"/>
              <a:gd name="connsiteY184" fmla="*/ 3483 h 9852"/>
              <a:gd name="connsiteX185" fmla="*/ 5837 w 10000"/>
              <a:gd name="connsiteY185" fmla="*/ 3520 h 9852"/>
              <a:gd name="connsiteX186" fmla="*/ 5796 w 10000"/>
              <a:gd name="connsiteY186" fmla="*/ 3566 h 9852"/>
              <a:gd name="connsiteX187" fmla="*/ 5763 w 10000"/>
              <a:gd name="connsiteY187" fmla="*/ 3621 h 9852"/>
              <a:gd name="connsiteX188" fmla="*/ 5738 w 10000"/>
              <a:gd name="connsiteY188" fmla="*/ 3684 h 9852"/>
              <a:gd name="connsiteX189" fmla="*/ 5729 w 10000"/>
              <a:gd name="connsiteY189" fmla="*/ 3717 h 9852"/>
              <a:gd name="connsiteX190" fmla="*/ 5725 w 10000"/>
              <a:gd name="connsiteY190" fmla="*/ 3745 h 9852"/>
              <a:gd name="connsiteX191" fmla="*/ 5719 w 10000"/>
              <a:gd name="connsiteY191" fmla="*/ 3800 h 9852"/>
              <a:gd name="connsiteX192" fmla="*/ 5724 w 10000"/>
              <a:gd name="connsiteY192" fmla="*/ 3884 h 9852"/>
              <a:gd name="connsiteX193" fmla="*/ 5745 w 10000"/>
              <a:gd name="connsiteY193" fmla="*/ 3995 h 9852"/>
              <a:gd name="connsiteX194" fmla="*/ 5786 w 10000"/>
              <a:gd name="connsiteY194" fmla="*/ 4092 h 9852"/>
              <a:gd name="connsiteX195" fmla="*/ 5811 w 10000"/>
              <a:gd name="connsiteY195" fmla="*/ 4137 h 9852"/>
              <a:gd name="connsiteX196" fmla="*/ 5860 w 10000"/>
              <a:gd name="connsiteY196" fmla="*/ 4212 h 9852"/>
              <a:gd name="connsiteX197" fmla="*/ 5960 w 10000"/>
              <a:gd name="connsiteY197" fmla="*/ 4336 h 9852"/>
              <a:gd name="connsiteX198" fmla="*/ 6061 w 10000"/>
              <a:gd name="connsiteY198" fmla="*/ 4439 h 9852"/>
              <a:gd name="connsiteX199" fmla="*/ 6167 w 10000"/>
              <a:gd name="connsiteY199" fmla="*/ 4520 h 9852"/>
              <a:gd name="connsiteX200" fmla="*/ 6272 w 10000"/>
              <a:gd name="connsiteY200" fmla="*/ 4573 h 9852"/>
              <a:gd name="connsiteX201" fmla="*/ 6380 w 10000"/>
              <a:gd name="connsiteY201" fmla="*/ 4608 h 9852"/>
              <a:gd name="connsiteX202" fmla="*/ 6488 w 10000"/>
              <a:gd name="connsiteY202" fmla="*/ 4621 h 9852"/>
              <a:gd name="connsiteX203" fmla="*/ 6596 w 10000"/>
              <a:gd name="connsiteY203" fmla="*/ 4611 h 9852"/>
              <a:gd name="connsiteX204" fmla="*/ 6703 w 10000"/>
              <a:gd name="connsiteY204" fmla="*/ 4586 h 9852"/>
              <a:gd name="connsiteX205" fmla="*/ 6810 w 10000"/>
              <a:gd name="connsiteY205" fmla="*/ 4538 h 9852"/>
              <a:gd name="connsiteX206" fmla="*/ 6915 w 10000"/>
              <a:gd name="connsiteY206" fmla="*/ 4480 h 9852"/>
              <a:gd name="connsiteX207" fmla="*/ 7018 w 10000"/>
              <a:gd name="connsiteY207" fmla="*/ 4400 h 9852"/>
              <a:gd name="connsiteX208" fmla="*/ 7116 w 10000"/>
              <a:gd name="connsiteY208" fmla="*/ 4307 h 9852"/>
              <a:gd name="connsiteX209" fmla="*/ 7213 w 10000"/>
              <a:gd name="connsiteY209" fmla="*/ 4199 h 9852"/>
              <a:gd name="connsiteX210" fmla="*/ 7306 w 10000"/>
              <a:gd name="connsiteY210" fmla="*/ 4081 h 9852"/>
              <a:gd name="connsiteX211" fmla="*/ 7391 w 10000"/>
              <a:gd name="connsiteY211" fmla="*/ 3948 h 9852"/>
              <a:gd name="connsiteX212" fmla="*/ 7433 w 10000"/>
              <a:gd name="connsiteY212" fmla="*/ 3878 h 9852"/>
              <a:gd name="connsiteX213" fmla="*/ 7506 w 10000"/>
              <a:gd name="connsiteY213" fmla="*/ 3746 h 9852"/>
              <a:gd name="connsiteX214" fmla="*/ 7640 w 10000"/>
              <a:gd name="connsiteY214" fmla="*/ 3470 h 9852"/>
              <a:gd name="connsiteX215" fmla="*/ 7754 w 10000"/>
              <a:gd name="connsiteY215" fmla="*/ 3174 h 9852"/>
              <a:gd name="connsiteX216" fmla="*/ 7825 w 10000"/>
              <a:gd name="connsiteY216" fmla="*/ 2943 h 9852"/>
              <a:gd name="connsiteX217" fmla="*/ 7868 w 10000"/>
              <a:gd name="connsiteY217" fmla="*/ 2786 h 9852"/>
              <a:gd name="connsiteX218" fmla="*/ 7900 w 10000"/>
              <a:gd name="connsiteY218" fmla="*/ 2626 h 9852"/>
              <a:gd name="connsiteX219" fmla="*/ 7931 w 10000"/>
              <a:gd name="connsiteY219" fmla="*/ 2460 h 9852"/>
              <a:gd name="connsiteX220" fmla="*/ 7952 w 10000"/>
              <a:gd name="connsiteY220" fmla="*/ 2299 h 9852"/>
              <a:gd name="connsiteX221" fmla="*/ 7965 w 10000"/>
              <a:gd name="connsiteY221" fmla="*/ 2133 h 9852"/>
              <a:gd name="connsiteX222" fmla="*/ 7973 w 10000"/>
              <a:gd name="connsiteY222" fmla="*/ 1967 h 9852"/>
              <a:gd name="connsiteX223" fmla="*/ 7971 w 10000"/>
              <a:gd name="connsiteY223" fmla="*/ 1800 h 9852"/>
              <a:gd name="connsiteX224" fmla="*/ 7963 w 10000"/>
              <a:gd name="connsiteY224" fmla="*/ 1632 h 9852"/>
              <a:gd name="connsiteX225" fmla="*/ 7949 w 10000"/>
              <a:gd name="connsiteY225" fmla="*/ 1465 h 9852"/>
              <a:gd name="connsiteX226" fmla="*/ 7937 w 10000"/>
              <a:gd name="connsiteY226" fmla="*/ 1382 h 9852"/>
              <a:gd name="connsiteX227" fmla="*/ 7916 w 10000"/>
              <a:gd name="connsiteY227" fmla="*/ 1269 h 9852"/>
              <a:gd name="connsiteX228" fmla="*/ 7892 w 10000"/>
              <a:gd name="connsiteY228" fmla="*/ 1081 h 9852"/>
              <a:gd name="connsiteX229" fmla="*/ 7883 w 10000"/>
              <a:gd name="connsiteY229" fmla="*/ 954 h 9852"/>
              <a:gd name="connsiteX230" fmla="*/ 7885 w 10000"/>
              <a:gd name="connsiteY230" fmla="*/ 832 h 9852"/>
              <a:gd name="connsiteX231" fmla="*/ 7903 w 10000"/>
              <a:gd name="connsiteY231" fmla="*/ 715 h 9852"/>
              <a:gd name="connsiteX232" fmla="*/ 7934 w 10000"/>
              <a:gd name="connsiteY232" fmla="*/ 638 h 9852"/>
              <a:gd name="connsiteX233" fmla="*/ 7958 w 10000"/>
              <a:gd name="connsiteY233" fmla="*/ 591 h 9852"/>
              <a:gd name="connsiteX234" fmla="*/ 7992 w 10000"/>
              <a:gd name="connsiteY234" fmla="*/ 549 h 9852"/>
              <a:gd name="connsiteX235" fmla="*/ 8030 w 10000"/>
              <a:gd name="connsiteY235" fmla="*/ 513 h 9852"/>
              <a:gd name="connsiteX236" fmla="*/ 8050 w 10000"/>
              <a:gd name="connsiteY236" fmla="*/ 499 h 9852"/>
              <a:gd name="connsiteX237" fmla="*/ 8088 w 10000"/>
              <a:gd name="connsiteY237" fmla="*/ 478 h 9852"/>
              <a:gd name="connsiteX238" fmla="*/ 8159 w 10000"/>
              <a:gd name="connsiteY238" fmla="*/ 463 h 9852"/>
              <a:gd name="connsiteX239" fmla="*/ 8229 w 10000"/>
              <a:gd name="connsiteY239" fmla="*/ 472 h 9852"/>
              <a:gd name="connsiteX240" fmla="*/ 8301 w 10000"/>
              <a:gd name="connsiteY240" fmla="*/ 506 h 9852"/>
              <a:gd name="connsiteX241" fmla="*/ 8370 w 10000"/>
              <a:gd name="connsiteY241" fmla="*/ 555 h 9852"/>
              <a:gd name="connsiteX242" fmla="*/ 8433 w 10000"/>
              <a:gd name="connsiteY242" fmla="*/ 619 h 9852"/>
              <a:gd name="connsiteX243" fmla="*/ 8490 w 10000"/>
              <a:gd name="connsiteY243" fmla="*/ 693 h 9852"/>
              <a:gd name="connsiteX244" fmla="*/ 8538 w 10000"/>
              <a:gd name="connsiteY244" fmla="*/ 767 h 9852"/>
              <a:gd name="connsiteX245" fmla="*/ 8559 w 10000"/>
              <a:gd name="connsiteY245" fmla="*/ 805 h 9852"/>
              <a:gd name="connsiteX246" fmla="*/ 8645 w 10000"/>
              <a:gd name="connsiteY246" fmla="*/ 987 h 9852"/>
              <a:gd name="connsiteX247" fmla="*/ 8792 w 10000"/>
              <a:gd name="connsiteY247" fmla="*/ 1287 h 9852"/>
              <a:gd name="connsiteX248" fmla="*/ 8868 w 10000"/>
              <a:gd name="connsiteY248" fmla="*/ 1419 h 9852"/>
              <a:gd name="connsiteX249" fmla="*/ 8925 w 10000"/>
              <a:gd name="connsiteY249" fmla="*/ 1497 h 9852"/>
              <a:gd name="connsiteX250" fmla="*/ 8982 w 10000"/>
              <a:gd name="connsiteY250" fmla="*/ 1566 h 9852"/>
              <a:gd name="connsiteX251" fmla="*/ 9039 w 10000"/>
              <a:gd name="connsiteY251" fmla="*/ 1616 h 9852"/>
              <a:gd name="connsiteX252" fmla="*/ 9103 w 10000"/>
              <a:gd name="connsiteY252" fmla="*/ 1649 h 9852"/>
              <a:gd name="connsiteX253" fmla="*/ 9168 w 10000"/>
              <a:gd name="connsiteY253" fmla="*/ 1663 h 9852"/>
              <a:gd name="connsiteX254" fmla="*/ 9236 w 10000"/>
              <a:gd name="connsiteY254" fmla="*/ 1654 h 9852"/>
              <a:gd name="connsiteX255" fmla="*/ 9308 w 10000"/>
              <a:gd name="connsiteY255" fmla="*/ 1621 h 9852"/>
              <a:gd name="connsiteX256" fmla="*/ 9384 w 10000"/>
              <a:gd name="connsiteY256" fmla="*/ 1558 h 9852"/>
              <a:gd name="connsiteX257" fmla="*/ 9463 w 10000"/>
              <a:gd name="connsiteY257" fmla="*/ 1463 h 9852"/>
              <a:gd name="connsiteX258" fmla="*/ 9504 w 10000"/>
              <a:gd name="connsiteY258" fmla="*/ 1403 h 9852"/>
              <a:gd name="connsiteX259" fmla="*/ 9544 w 10000"/>
              <a:gd name="connsiteY259" fmla="*/ 1335 h 9852"/>
              <a:gd name="connsiteX260" fmla="*/ 9614 w 10000"/>
              <a:gd name="connsiteY260" fmla="*/ 1191 h 9852"/>
              <a:gd name="connsiteX261" fmla="*/ 9672 w 10000"/>
              <a:gd name="connsiteY261" fmla="*/ 1031 h 9852"/>
              <a:gd name="connsiteX262" fmla="*/ 9722 w 10000"/>
              <a:gd name="connsiteY262" fmla="*/ 866 h 9852"/>
              <a:gd name="connsiteX263" fmla="*/ 9743 w 10000"/>
              <a:gd name="connsiteY263" fmla="*/ 783 h 9852"/>
              <a:gd name="connsiteX264" fmla="*/ 9795 w 10000"/>
              <a:gd name="connsiteY264" fmla="*/ 585 h 9852"/>
              <a:gd name="connsiteX265" fmla="*/ 9884 w 10000"/>
              <a:gd name="connsiteY265" fmla="*/ 279 h 9852"/>
              <a:gd name="connsiteX266" fmla="*/ 9955 w 10000"/>
              <a:gd name="connsiteY266" fmla="*/ 88 h 9852"/>
              <a:gd name="connsiteX267" fmla="*/ 10000 w 10000"/>
              <a:gd name="connsiteY267" fmla="*/ 0 h 9852"/>
              <a:gd name="connsiteX0" fmla="*/ 569 w 10000"/>
              <a:gd name="connsiteY0" fmla="*/ 9834 h 9990"/>
              <a:gd name="connsiteX1" fmla="*/ 675 w 10000"/>
              <a:gd name="connsiteY1" fmla="*/ 9657 h 9990"/>
              <a:gd name="connsiteX2" fmla="*/ 769 w 10000"/>
              <a:gd name="connsiteY2" fmla="*/ 9460 h 9990"/>
              <a:gd name="connsiteX3" fmla="*/ 846 w 10000"/>
              <a:gd name="connsiteY3" fmla="*/ 9253 h 9990"/>
              <a:gd name="connsiteX4" fmla="*/ 905 w 10000"/>
              <a:gd name="connsiteY4" fmla="*/ 9029 h 9990"/>
              <a:gd name="connsiteX5" fmla="*/ 926 w 10000"/>
              <a:gd name="connsiteY5" fmla="*/ 8911 h 9990"/>
              <a:gd name="connsiteX6" fmla="*/ 942 w 10000"/>
              <a:gd name="connsiteY6" fmla="*/ 8815 h 9990"/>
              <a:gd name="connsiteX7" fmla="*/ 958 w 10000"/>
              <a:gd name="connsiteY7" fmla="*/ 8621 h 9990"/>
              <a:gd name="connsiteX8" fmla="*/ 961 w 10000"/>
              <a:gd name="connsiteY8" fmla="*/ 8432 h 9990"/>
              <a:gd name="connsiteX9" fmla="*/ 944 w 10000"/>
              <a:gd name="connsiteY9" fmla="*/ 8239 h 9990"/>
              <a:gd name="connsiteX10" fmla="*/ 912 w 10000"/>
              <a:gd name="connsiteY10" fmla="*/ 8054 h 9990"/>
              <a:gd name="connsiteX11" fmla="*/ 861 w 10000"/>
              <a:gd name="connsiteY11" fmla="*/ 7875 h 9990"/>
              <a:gd name="connsiteX12" fmla="*/ 795 w 10000"/>
              <a:gd name="connsiteY12" fmla="*/ 7710 h 9990"/>
              <a:gd name="connsiteX13" fmla="*/ 709 w 10000"/>
              <a:gd name="connsiteY13" fmla="*/ 7553 h 9990"/>
              <a:gd name="connsiteX14" fmla="*/ 657 w 10000"/>
              <a:gd name="connsiteY14" fmla="*/ 7480 h 9990"/>
              <a:gd name="connsiteX15" fmla="*/ 625 w 10000"/>
              <a:gd name="connsiteY15" fmla="*/ 7439 h 9990"/>
              <a:gd name="connsiteX16" fmla="*/ 557 w 10000"/>
              <a:gd name="connsiteY16" fmla="*/ 7372 h 9990"/>
              <a:gd name="connsiteX17" fmla="*/ 492 w 10000"/>
              <a:gd name="connsiteY17" fmla="*/ 7323 h 9990"/>
              <a:gd name="connsiteX18" fmla="*/ 427 w 10000"/>
              <a:gd name="connsiteY18" fmla="*/ 7294 h 9990"/>
              <a:gd name="connsiteX19" fmla="*/ 365 w 10000"/>
              <a:gd name="connsiteY19" fmla="*/ 7283 h 9990"/>
              <a:gd name="connsiteX20" fmla="*/ 304 w 10000"/>
              <a:gd name="connsiteY20" fmla="*/ 7288 h 9990"/>
              <a:gd name="connsiteX21" fmla="*/ 245 w 10000"/>
              <a:gd name="connsiteY21" fmla="*/ 7308 h 9990"/>
              <a:gd name="connsiteX22" fmla="*/ 191 w 10000"/>
              <a:gd name="connsiteY22" fmla="*/ 7343 h 9990"/>
              <a:gd name="connsiteX23" fmla="*/ 144 w 10000"/>
              <a:gd name="connsiteY23" fmla="*/ 7390 h 9990"/>
              <a:gd name="connsiteX24" fmla="*/ 101 w 10000"/>
              <a:gd name="connsiteY24" fmla="*/ 7454 h 9990"/>
              <a:gd name="connsiteX25" fmla="*/ 66 w 10000"/>
              <a:gd name="connsiteY25" fmla="*/ 7529 h 9990"/>
              <a:gd name="connsiteX26" fmla="*/ 35 w 10000"/>
              <a:gd name="connsiteY26" fmla="*/ 7614 h 9990"/>
              <a:gd name="connsiteX27" fmla="*/ 16 w 10000"/>
              <a:gd name="connsiteY27" fmla="*/ 7710 h 9990"/>
              <a:gd name="connsiteX28" fmla="*/ 3 w 10000"/>
              <a:gd name="connsiteY28" fmla="*/ 7811 h 9990"/>
              <a:gd name="connsiteX29" fmla="*/ 0 w 10000"/>
              <a:gd name="connsiteY29" fmla="*/ 7921 h 9990"/>
              <a:gd name="connsiteX30" fmla="*/ 7 w 10000"/>
              <a:gd name="connsiteY30" fmla="*/ 8037 h 9990"/>
              <a:gd name="connsiteX31" fmla="*/ 14 w 10000"/>
              <a:gd name="connsiteY31" fmla="*/ 8096 h 9990"/>
              <a:gd name="connsiteX32" fmla="*/ 29 w 10000"/>
              <a:gd name="connsiteY32" fmla="*/ 8199 h 9990"/>
              <a:gd name="connsiteX33" fmla="*/ 76 w 10000"/>
              <a:gd name="connsiteY33" fmla="*/ 8393 h 9990"/>
              <a:gd name="connsiteX34" fmla="*/ 138 w 10000"/>
              <a:gd name="connsiteY34" fmla="*/ 8583 h 9990"/>
              <a:gd name="connsiteX35" fmla="*/ 214 w 10000"/>
              <a:gd name="connsiteY35" fmla="*/ 8764 h 9990"/>
              <a:gd name="connsiteX36" fmla="*/ 304 w 10000"/>
              <a:gd name="connsiteY36" fmla="*/ 8932 h 9990"/>
              <a:gd name="connsiteX37" fmla="*/ 401 w 10000"/>
              <a:gd name="connsiteY37" fmla="*/ 9091 h 9990"/>
              <a:gd name="connsiteX38" fmla="*/ 510 w 10000"/>
              <a:gd name="connsiteY38" fmla="*/ 9241 h 9990"/>
              <a:gd name="connsiteX39" fmla="*/ 630 w 10000"/>
              <a:gd name="connsiteY39" fmla="*/ 9380 h 9990"/>
              <a:gd name="connsiteX40" fmla="*/ 754 w 10000"/>
              <a:gd name="connsiteY40" fmla="*/ 9508 h 9990"/>
              <a:gd name="connsiteX41" fmla="*/ 886 w 10000"/>
              <a:gd name="connsiteY41" fmla="*/ 9618 h 9990"/>
              <a:gd name="connsiteX42" fmla="*/ 1019 w 10000"/>
              <a:gd name="connsiteY42" fmla="*/ 9717 h 9990"/>
              <a:gd name="connsiteX43" fmla="*/ 1157 w 10000"/>
              <a:gd name="connsiteY43" fmla="*/ 9803 h 9990"/>
              <a:gd name="connsiteX44" fmla="*/ 1294 w 10000"/>
              <a:gd name="connsiteY44" fmla="*/ 9874 h 9990"/>
              <a:gd name="connsiteX45" fmla="*/ 1434 w 10000"/>
              <a:gd name="connsiteY45" fmla="*/ 9929 h 9990"/>
              <a:gd name="connsiteX46" fmla="*/ 1571 w 10000"/>
              <a:gd name="connsiteY46" fmla="*/ 9965 h 9990"/>
              <a:gd name="connsiteX47" fmla="*/ 1705 w 10000"/>
              <a:gd name="connsiteY47" fmla="*/ 9989 h 9990"/>
              <a:gd name="connsiteX48" fmla="*/ 1769 w 10000"/>
              <a:gd name="connsiteY48" fmla="*/ 9990 h 9990"/>
              <a:gd name="connsiteX49" fmla="*/ 1844 w 10000"/>
              <a:gd name="connsiteY49" fmla="*/ 9989 h 9990"/>
              <a:gd name="connsiteX50" fmla="*/ 1992 w 10000"/>
              <a:gd name="connsiteY50" fmla="*/ 9964 h 9990"/>
              <a:gd name="connsiteX51" fmla="*/ 2129 w 10000"/>
              <a:gd name="connsiteY51" fmla="*/ 9913 h 9990"/>
              <a:gd name="connsiteX52" fmla="*/ 2263 w 10000"/>
              <a:gd name="connsiteY52" fmla="*/ 9834 h 9990"/>
              <a:gd name="connsiteX53" fmla="*/ 2382 w 10000"/>
              <a:gd name="connsiteY53" fmla="*/ 9731 h 9990"/>
              <a:gd name="connsiteX54" fmla="*/ 2491 w 10000"/>
              <a:gd name="connsiteY54" fmla="*/ 9596 h 9990"/>
              <a:gd name="connsiteX55" fmla="*/ 2561 w 10000"/>
              <a:gd name="connsiteY55" fmla="*/ 9481 h 9990"/>
              <a:gd name="connsiteX56" fmla="*/ 2602 w 10000"/>
              <a:gd name="connsiteY56" fmla="*/ 9395 h 9990"/>
              <a:gd name="connsiteX57" fmla="*/ 2639 w 10000"/>
              <a:gd name="connsiteY57" fmla="*/ 9303 h 9990"/>
              <a:gd name="connsiteX58" fmla="*/ 2674 w 10000"/>
              <a:gd name="connsiteY58" fmla="*/ 9204 h 9990"/>
              <a:gd name="connsiteX59" fmla="*/ 2687 w 10000"/>
              <a:gd name="connsiteY59" fmla="*/ 9150 h 9990"/>
              <a:gd name="connsiteX60" fmla="*/ 2706 w 10000"/>
              <a:gd name="connsiteY60" fmla="*/ 9067 h 9990"/>
              <a:gd name="connsiteX61" fmla="*/ 2736 w 10000"/>
              <a:gd name="connsiteY61" fmla="*/ 8902 h 9990"/>
              <a:gd name="connsiteX62" fmla="*/ 2750 w 10000"/>
              <a:gd name="connsiteY62" fmla="*/ 8748 h 9990"/>
              <a:gd name="connsiteX63" fmla="*/ 2754 w 10000"/>
              <a:gd name="connsiteY63" fmla="*/ 8597 h 9990"/>
              <a:gd name="connsiteX64" fmla="*/ 2746 w 10000"/>
              <a:gd name="connsiteY64" fmla="*/ 8454 h 9990"/>
              <a:gd name="connsiteX65" fmla="*/ 2727 w 10000"/>
              <a:gd name="connsiteY65" fmla="*/ 8314 h 9990"/>
              <a:gd name="connsiteX66" fmla="*/ 2700 w 10000"/>
              <a:gd name="connsiteY66" fmla="*/ 8175 h 9990"/>
              <a:gd name="connsiteX67" fmla="*/ 2665 w 10000"/>
              <a:gd name="connsiteY67" fmla="*/ 8043 h 9990"/>
              <a:gd name="connsiteX68" fmla="*/ 2600 w 10000"/>
              <a:gd name="connsiteY68" fmla="*/ 7847 h 9990"/>
              <a:gd name="connsiteX69" fmla="*/ 2496 w 10000"/>
              <a:gd name="connsiteY69" fmla="*/ 7590 h 9990"/>
              <a:gd name="connsiteX70" fmla="*/ 2319 w 10000"/>
              <a:gd name="connsiteY70" fmla="*/ 7211 h 9990"/>
              <a:gd name="connsiteX71" fmla="*/ 2199 w 10000"/>
              <a:gd name="connsiteY71" fmla="*/ 6944 h 9990"/>
              <a:gd name="connsiteX72" fmla="*/ 2032 w 10000"/>
              <a:gd name="connsiteY72" fmla="*/ 6585 h 9990"/>
              <a:gd name="connsiteX73" fmla="*/ 1728 w 10000"/>
              <a:gd name="connsiteY73" fmla="*/ 5929 h 9990"/>
              <a:gd name="connsiteX74" fmla="*/ 1579 w 10000"/>
              <a:gd name="connsiteY74" fmla="*/ 5573 h 9990"/>
              <a:gd name="connsiteX75" fmla="*/ 1484 w 10000"/>
              <a:gd name="connsiteY75" fmla="*/ 5331 h 9990"/>
              <a:gd name="connsiteX76" fmla="*/ 1399 w 10000"/>
              <a:gd name="connsiteY76" fmla="*/ 5085 h 9990"/>
              <a:gd name="connsiteX77" fmla="*/ 1327 w 10000"/>
              <a:gd name="connsiteY77" fmla="*/ 4838 h 9990"/>
              <a:gd name="connsiteX78" fmla="*/ 1272 w 10000"/>
              <a:gd name="connsiteY78" fmla="*/ 4588 h 9990"/>
              <a:gd name="connsiteX79" fmla="*/ 1232 w 10000"/>
              <a:gd name="connsiteY79" fmla="*/ 4342 h 9990"/>
              <a:gd name="connsiteX80" fmla="*/ 1213 w 10000"/>
              <a:gd name="connsiteY80" fmla="*/ 4101 h 9990"/>
              <a:gd name="connsiteX81" fmla="*/ 1216 w 10000"/>
              <a:gd name="connsiteY81" fmla="*/ 3922 h 9990"/>
              <a:gd name="connsiteX82" fmla="*/ 1225 w 10000"/>
              <a:gd name="connsiteY82" fmla="*/ 3808 h 9990"/>
              <a:gd name="connsiteX83" fmla="*/ 1241 w 10000"/>
              <a:gd name="connsiteY83" fmla="*/ 3693 h 9990"/>
              <a:gd name="connsiteX84" fmla="*/ 1267 w 10000"/>
              <a:gd name="connsiteY84" fmla="*/ 3582 h 9990"/>
              <a:gd name="connsiteX85" fmla="*/ 1296 w 10000"/>
              <a:gd name="connsiteY85" fmla="*/ 3471 h 9990"/>
              <a:gd name="connsiteX86" fmla="*/ 1337 w 10000"/>
              <a:gd name="connsiteY86" fmla="*/ 3365 h 9990"/>
              <a:gd name="connsiteX87" fmla="*/ 1359 w 10000"/>
              <a:gd name="connsiteY87" fmla="*/ 3314 h 9990"/>
              <a:gd name="connsiteX88" fmla="*/ 1392 w 10000"/>
              <a:gd name="connsiteY88" fmla="*/ 3240 h 9990"/>
              <a:gd name="connsiteX89" fmla="*/ 1470 w 10000"/>
              <a:gd name="connsiteY89" fmla="*/ 3116 h 9990"/>
              <a:gd name="connsiteX90" fmla="*/ 1560 w 10000"/>
              <a:gd name="connsiteY90" fmla="*/ 3005 h 9990"/>
              <a:gd name="connsiteX91" fmla="*/ 1657 w 10000"/>
              <a:gd name="connsiteY91" fmla="*/ 2916 h 9990"/>
              <a:gd name="connsiteX92" fmla="*/ 1762 w 10000"/>
              <a:gd name="connsiteY92" fmla="*/ 2841 h 9990"/>
              <a:gd name="connsiteX93" fmla="*/ 1874 w 10000"/>
              <a:gd name="connsiteY93" fmla="*/ 2780 h 9990"/>
              <a:gd name="connsiteX94" fmla="*/ 1992 w 10000"/>
              <a:gd name="connsiteY94" fmla="*/ 2739 h 9990"/>
              <a:gd name="connsiteX95" fmla="*/ 2110 w 10000"/>
              <a:gd name="connsiteY95" fmla="*/ 2708 h 9990"/>
              <a:gd name="connsiteX96" fmla="*/ 2234 w 10000"/>
              <a:gd name="connsiteY96" fmla="*/ 2691 h 9990"/>
              <a:gd name="connsiteX97" fmla="*/ 2359 w 10000"/>
              <a:gd name="connsiteY97" fmla="*/ 2686 h 9990"/>
              <a:gd name="connsiteX98" fmla="*/ 2485 w 10000"/>
              <a:gd name="connsiteY98" fmla="*/ 2692 h 9990"/>
              <a:gd name="connsiteX99" fmla="*/ 2607 w 10000"/>
              <a:gd name="connsiteY99" fmla="*/ 2710 h 9990"/>
              <a:gd name="connsiteX100" fmla="*/ 2727 w 10000"/>
              <a:gd name="connsiteY100" fmla="*/ 2739 h 9990"/>
              <a:gd name="connsiteX101" fmla="*/ 2844 w 10000"/>
              <a:gd name="connsiteY101" fmla="*/ 2774 h 9990"/>
              <a:gd name="connsiteX102" fmla="*/ 2957 w 10000"/>
              <a:gd name="connsiteY102" fmla="*/ 2819 h 9990"/>
              <a:gd name="connsiteX103" fmla="*/ 3061 w 10000"/>
              <a:gd name="connsiteY103" fmla="*/ 2873 h 9990"/>
              <a:gd name="connsiteX104" fmla="*/ 3113 w 10000"/>
              <a:gd name="connsiteY104" fmla="*/ 2902 h 9990"/>
              <a:gd name="connsiteX105" fmla="*/ 3168 w 10000"/>
              <a:gd name="connsiteY105" fmla="*/ 2936 h 9990"/>
              <a:gd name="connsiteX106" fmla="*/ 3282 w 10000"/>
              <a:gd name="connsiteY106" fmla="*/ 3017 h 9990"/>
              <a:gd name="connsiteX107" fmla="*/ 3389 w 10000"/>
              <a:gd name="connsiteY107" fmla="*/ 3105 h 9990"/>
              <a:gd name="connsiteX108" fmla="*/ 3495 w 10000"/>
              <a:gd name="connsiteY108" fmla="*/ 3200 h 9990"/>
              <a:gd name="connsiteX109" fmla="*/ 3648 w 10000"/>
              <a:gd name="connsiteY109" fmla="*/ 3361 h 9990"/>
              <a:gd name="connsiteX110" fmla="*/ 3842 w 10000"/>
              <a:gd name="connsiteY110" fmla="*/ 3598 h 9990"/>
              <a:gd name="connsiteX111" fmla="*/ 4016 w 10000"/>
              <a:gd name="connsiteY111" fmla="*/ 3860 h 9990"/>
              <a:gd name="connsiteX112" fmla="*/ 4176 w 10000"/>
              <a:gd name="connsiteY112" fmla="*/ 4144 h 9990"/>
              <a:gd name="connsiteX113" fmla="*/ 4321 w 10000"/>
              <a:gd name="connsiteY113" fmla="*/ 4446 h 9990"/>
              <a:gd name="connsiteX114" fmla="*/ 4442 w 10000"/>
              <a:gd name="connsiteY114" fmla="*/ 4758 h 9990"/>
              <a:gd name="connsiteX115" fmla="*/ 4494 w 10000"/>
              <a:gd name="connsiteY115" fmla="*/ 4923 h 9990"/>
              <a:gd name="connsiteX116" fmla="*/ 4534 w 10000"/>
              <a:gd name="connsiteY116" fmla="*/ 5043 h 9990"/>
              <a:gd name="connsiteX117" fmla="*/ 4599 w 10000"/>
              <a:gd name="connsiteY117" fmla="*/ 5291 h 9990"/>
              <a:gd name="connsiteX118" fmla="*/ 4653 w 10000"/>
              <a:gd name="connsiteY118" fmla="*/ 5541 h 9990"/>
              <a:gd name="connsiteX119" fmla="*/ 4697 w 10000"/>
              <a:gd name="connsiteY119" fmla="*/ 5794 h 9990"/>
              <a:gd name="connsiteX120" fmla="*/ 4756 w 10000"/>
              <a:gd name="connsiteY120" fmla="*/ 6178 h 9990"/>
              <a:gd name="connsiteX121" fmla="*/ 4829 w 10000"/>
              <a:gd name="connsiteY121" fmla="*/ 6691 h 9990"/>
              <a:gd name="connsiteX122" fmla="*/ 4888 w 10000"/>
              <a:gd name="connsiteY122" fmla="*/ 7071 h 9990"/>
              <a:gd name="connsiteX123" fmla="*/ 4933 w 10000"/>
              <a:gd name="connsiteY123" fmla="*/ 7321 h 9990"/>
              <a:gd name="connsiteX124" fmla="*/ 4988 w 10000"/>
              <a:gd name="connsiteY124" fmla="*/ 7565 h 9990"/>
              <a:gd name="connsiteX125" fmla="*/ 5052 w 10000"/>
              <a:gd name="connsiteY125" fmla="*/ 7808 h 9990"/>
              <a:gd name="connsiteX126" fmla="*/ 5128 w 10000"/>
              <a:gd name="connsiteY126" fmla="*/ 8042 h 9990"/>
              <a:gd name="connsiteX127" fmla="*/ 5218 w 10000"/>
              <a:gd name="connsiteY127" fmla="*/ 8265 h 9990"/>
              <a:gd name="connsiteX128" fmla="*/ 5328 w 10000"/>
              <a:gd name="connsiteY128" fmla="*/ 8485 h 9990"/>
              <a:gd name="connsiteX129" fmla="*/ 5455 w 10000"/>
              <a:gd name="connsiteY129" fmla="*/ 8692 h 9990"/>
              <a:gd name="connsiteX130" fmla="*/ 5527 w 10000"/>
              <a:gd name="connsiteY130" fmla="*/ 8791 h 9990"/>
              <a:gd name="connsiteX131" fmla="*/ 5558 w 10000"/>
              <a:gd name="connsiteY131" fmla="*/ 8833 h 9990"/>
              <a:gd name="connsiteX132" fmla="*/ 5626 w 10000"/>
              <a:gd name="connsiteY132" fmla="*/ 8907 h 9990"/>
              <a:gd name="connsiteX133" fmla="*/ 5693 w 10000"/>
              <a:gd name="connsiteY133" fmla="*/ 8972 h 9990"/>
              <a:gd name="connsiteX134" fmla="*/ 5762 w 10000"/>
              <a:gd name="connsiteY134" fmla="*/ 9028 h 9990"/>
              <a:gd name="connsiteX135" fmla="*/ 5830 w 10000"/>
              <a:gd name="connsiteY135" fmla="*/ 9070 h 9990"/>
              <a:gd name="connsiteX136" fmla="*/ 5901 w 10000"/>
              <a:gd name="connsiteY136" fmla="*/ 9102 h 9990"/>
              <a:gd name="connsiteX137" fmla="*/ 5971 w 10000"/>
              <a:gd name="connsiteY137" fmla="*/ 9126 h 9990"/>
              <a:gd name="connsiteX138" fmla="*/ 6043 w 10000"/>
              <a:gd name="connsiteY138" fmla="*/ 9139 h 9990"/>
              <a:gd name="connsiteX139" fmla="*/ 6114 w 10000"/>
              <a:gd name="connsiteY139" fmla="*/ 9139 h 9990"/>
              <a:gd name="connsiteX140" fmla="*/ 6185 w 10000"/>
              <a:gd name="connsiteY140" fmla="*/ 9130 h 9990"/>
              <a:gd name="connsiteX141" fmla="*/ 6256 w 10000"/>
              <a:gd name="connsiteY141" fmla="*/ 9108 h 9990"/>
              <a:gd name="connsiteX142" fmla="*/ 6326 w 10000"/>
              <a:gd name="connsiteY142" fmla="*/ 9078 h 9990"/>
              <a:gd name="connsiteX143" fmla="*/ 6397 w 10000"/>
              <a:gd name="connsiteY143" fmla="*/ 9041 h 9990"/>
              <a:gd name="connsiteX144" fmla="*/ 6466 w 10000"/>
              <a:gd name="connsiteY144" fmla="*/ 8986 h 9990"/>
              <a:gd name="connsiteX145" fmla="*/ 6535 w 10000"/>
              <a:gd name="connsiteY145" fmla="*/ 8925 h 9990"/>
              <a:gd name="connsiteX146" fmla="*/ 6603 w 10000"/>
              <a:gd name="connsiteY146" fmla="*/ 8852 h 9990"/>
              <a:gd name="connsiteX147" fmla="*/ 6637 w 10000"/>
              <a:gd name="connsiteY147" fmla="*/ 8811 h 9990"/>
              <a:gd name="connsiteX148" fmla="*/ 6667 w 10000"/>
              <a:gd name="connsiteY148" fmla="*/ 8774 h 9990"/>
              <a:gd name="connsiteX149" fmla="*/ 6721 w 10000"/>
              <a:gd name="connsiteY149" fmla="*/ 8695 h 9990"/>
              <a:gd name="connsiteX150" fmla="*/ 6766 w 10000"/>
              <a:gd name="connsiteY150" fmla="*/ 8609 h 9990"/>
              <a:gd name="connsiteX151" fmla="*/ 6805 w 10000"/>
              <a:gd name="connsiteY151" fmla="*/ 8522 h 9990"/>
              <a:gd name="connsiteX152" fmla="*/ 6853 w 10000"/>
              <a:gd name="connsiteY152" fmla="*/ 8385 h 9990"/>
              <a:gd name="connsiteX153" fmla="*/ 6901 w 10000"/>
              <a:gd name="connsiteY153" fmla="*/ 8193 h 9990"/>
              <a:gd name="connsiteX154" fmla="*/ 6931 w 10000"/>
              <a:gd name="connsiteY154" fmla="*/ 7993 h 9990"/>
              <a:gd name="connsiteX155" fmla="*/ 6950 w 10000"/>
              <a:gd name="connsiteY155" fmla="*/ 7785 h 9990"/>
              <a:gd name="connsiteX156" fmla="*/ 6966 w 10000"/>
              <a:gd name="connsiteY156" fmla="*/ 7469 h 9990"/>
              <a:gd name="connsiteX157" fmla="*/ 6974 w 10000"/>
              <a:gd name="connsiteY157" fmla="*/ 7257 h 9990"/>
              <a:gd name="connsiteX158" fmla="*/ 6987 w 10000"/>
              <a:gd name="connsiteY158" fmla="*/ 6972 h 9990"/>
              <a:gd name="connsiteX159" fmla="*/ 7001 w 10000"/>
              <a:gd name="connsiteY159" fmla="*/ 6399 h 9990"/>
              <a:gd name="connsiteX160" fmla="*/ 7001 w 10000"/>
              <a:gd name="connsiteY160" fmla="*/ 5823 h 9990"/>
              <a:gd name="connsiteX161" fmla="*/ 6990 w 10000"/>
              <a:gd name="connsiteY161" fmla="*/ 5251 h 9990"/>
              <a:gd name="connsiteX162" fmla="*/ 6981 w 10000"/>
              <a:gd name="connsiteY162" fmla="*/ 4964 h 9990"/>
              <a:gd name="connsiteX163" fmla="*/ 6978 w 10000"/>
              <a:gd name="connsiteY163" fmla="*/ 4898 h 9990"/>
              <a:gd name="connsiteX164" fmla="*/ 6965 w 10000"/>
              <a:gd name="connsiteY164" fmla="*/ 4758 h 9990"/>
              <a:gd name="connsiteX165" fmla="*/ 6946 w 10000"/>
              <a:gd name="connsiteY165" fmla="*/ 4625 h 9990"/>
              <a:gd name="connsiteX166" fmla="*/ 6916 w 10000"/>
              <a:gd name="connsiteY166" fmla="*/ 4496 h 9990"/>
              <a:gd name="connsiteX167" fmla="*/ 6885 w 10000"/>
              <a:gd name="connsiteY167" fmla="*/ 4371 h 9990"/>
              <a:gd name="connsiteX168" fmla="*/ 6844 w 10000"/>
              <a:gd name="connsiteY168" fmla="*/ 4249 h 9990"/>
              <a:gd name="connsiteX169" fmla="*/ 6796 w 10000"/>
              <a:gd name="connsiteY169" fmla="*/ 4132 h 9990"/>
              <a:gd name="connsiteX170" fmla="*/ 6744 w 10000"/>
              <a:gd name="connsiteY170" fmla="*/ 4023 h 9990"/>
              <a:gd name="connsiteX171" fmla="*/ 6684 w 10000"/>
              <a:gd name="connsiteY171" fmla="*/ 3922 h 9990"/>
              <a:gd name="connsiteX172" fmla="*/ 6619 w 10000"/>
              <a:gd name="connsiteY172" fmla="*/ 3831 h 9990"/>
              <a:gd name="connsiteX173" fmla="*/ 6547 w 10000"/>
              <a:gd name="connsiteY173" fmla="*/ 3747 h 9990"/>
              <a:gd name="connsiteX174" fmla="*/ 6470 w 10000"/>
              <a:gd name="connsiteY174" fmla="*/ 3672 h 9990"/>
              <a:gd name="connsiteX175" fmla="*/ 6390 w 10000"/>
              <a:gd name="connsiteY175" fmla="*/ 3610 h 9990"/>
              <a:gd name="connsiteX176" fmla="*/ 6304 w 10000"/>
              <a:gd name="connsiteY176" fmla="*/ 3556 h 9990"/>
              <a:gd name="connsiteX177" fmla="*/ 6212 w 10000"/>
              <a:gd name="connsiteY177" fmla="*/ 3519 h 9990"/>
              <a:gd name="connsiteX178" fmla="*/ 6115 w 10000"/>
              <a:gd name="connsiteY178" fmla="*/ 3495 h 9990"/>
              <a:gd name="connsiteX179" fmla="*/ 6064 w 10000"/>
              <a:gd name="connsiteY179" fmla="*/ 3490 h 9990"/>
              <a:gd name="connsiteX180" fmla="*/ 6039 w 10000"/>
              <a:gd name="connsiteY180" fmla="*/ 3489 h 9990"/>
              <a:gd name="connsiteX181" fmla="*/ 5986 w 10000"/>
              <a:gd name="connsiteY181" fmla="*/ 3494 h 9990"/>
              <a:gd name="connsiteX182" fmla="*/ 5934 w 10000"/>
              <a:gd name="connsiteY182" fmla="*/ 3509 h 9990"/>
              <a:gd name="connsiteX183" fmla="*/ 5884 w 10000"/>
              <a:gd name="connsiteY183" fmla="*/ 3535 h 9990"/>
              <a:gd name="connsiteX184" fmla="*/ 5837 w 10000"/>
              <a:gd name="connsiteY184" fmla="*/ 3573 h 9990"/>
              <a:gd name="connsiteX185" fmla="*/ 5796 w 10000"/>
              <a:gd name="connsiteY185" fmla="*/ 3620 h 9990"/>
              <a:gd name="connsiteX186" fmla="*/ 5763 w 10000"/>
              <a:gd name="connsiteY186" fmla="*/ 3675 h 9990"/>
              <a:gd name="connsiteX187" fmla="*/ 5738 w 10000"/>
              <a:gd name="connsiteY187" fmla="*/ 3739 h 9990"/>
              <a:gd name="connsiteX188" fmla="*/ 5729 w 10000"/>
              <a:gd name="connsiteY188" fmla="*/ 3773 h 9990"/>
              <a:gd name="connsiteX189" fmla="*/ 5725 w 10000"/>
              <a:gd name="connsiteY189" fmla="*/ 3801 h 9990"/>
              <a:gd name="connsiteX190" fmla="*/ 5719 w 10000"/>
              <a:gd name="connsiteY190" fmla="*/ 3857 h 9990"/>
              <a:gd name="connsiteX191" fmla="*/ 5724 w 10000"/>
              <a:gd name="connsiteY191" fmla="*/ 3942 h 9990"/>
              <a:gd name="connsiteX192" fmla="*/ 5745 w 10000"/>
              <a:gd name="connsiteY192" fmla="*/ 4055 h 9990"/>
              <a:gd name="connsiteX193" fmla="*/ 5786 w 10000"/>
              <a:gd name="connsiteY193" fmla="*/ 4153 h 9990"/>
              <a:gd name="connsiteX194" fmla="*/ 5811 w 10000"/>
              <a:gd name="connsiteY194" fmla="*/ 4199 h 9990"/>
              <a:gd name="connsiteX195" fmla="*/ 5860 w 10000"/>
              <a:gd name="connsiteY195" fmla="*/ 4275 h 9990"/>
              <a:gd name="connsiteX196" fmla="*/ 5960 w 10000"/>
              <a:gd name="connsiteY196" fmla="*/ 4401 h 9990"/>
              <a:gd name="connsiteX197" fmla="*/ 6061 w 10000"/>
              <a:gd name="connsiteY197" fmla="*/ 4506 h 9990"/>
              <a:gd name="connsiteX198" fmla="*/ 6167 w 10000"/>
              <a:gd name="connsiteY198" fmla="*/ 4588 h 9990"/>
              <a:gd name="connsiteX199" fmla="*/ 6272 w 10000"/>
              <a:gd name="connsiteY199" fmla="*/ 4642 h 9990"/>
              <a:gd name="connsiteX200" fmla="*/ 6380 w 10000"/>
              <a:gd name="connsiteY200" fmla="*/ 4677 h 9990"/>
              <a:gd name="connsiteX201" fmla="*/ 6488 w 10000"/>
              <a:gd name="connsiteY201" fmla="*/ 4690 h 9990"/>
              <a:gd name="connsiteX202" fmla="*/ 6596 w 10000"/>
              <a:gd name="connsiteY202" fmla="*/ 4680 h 9990"/>
              <a:gd name="connsiteX203" fmla="*/ 6703 w 10000"/>
              <a:gd name="connsiteY203" fmla="*/ 4655 h 9990"/>
              <a:gd name="connsiteX204" fmla="*/ 6810 w 10000"/>
              <a:gd name="connsiteY204" fmla="*/ 4606 h 9990"/>
              <a:gd name="connsiteX205" fmla="*/ 6915 w 10000"/>
              <a:gd name="connsiteY205" fmla="*/ 4547 h 9990"/>
              <a:gd name="connsiteX206" fmla="*/ 7018 w 10000"/>
              <a:gd name="connsiteY206" fmla="*/ 4466 h 9990"/>
              <a:gd name="connsiteX207" fmla="*/ 7116 w 10000"/>
              <a:gd name="connsiteY207" fmla="*/ 4372 h 9990"/>
              <a:gd name="connsiteX208" fmla="*/ 7213 w 10000"/>
              <a:gd name="connsiteY208" fmla="*/ 4262 h 9990"/>
              <a:gd name="connsiteX209" fmla="*/ 7306 w 10000"/>
              <a:gd name="connsiteY209" fmla="*/ 4142 h 9990"/>
              <a:gd name="connsiteX210" fmla="*/ 7391 w 10000"/>
              <a:gd name="connsiteY210" fmla="*/ 4007 h 9990"/>
              <a:gd name="connsiteX211" fmla="*/ 7433 w 10000"/>
              <a:gd name="connsiteY211" fmla="*/ 3936 h 9990"/>
              <a:gd name="connsiteX212" fmla="*/ 7506 w 10000"/>
              <a:gd name="connsiteY212" fmla="*/ 3802 h 9990"/>
              <a:gd name="connsiteX213" fmla="*/ 7640 w 10000"/>
              <a:gd name="connsiteY213" fmla="*/ 3522 h 9990"/>
              <a:gd name="connsiteX214" fmla="*/ 7754 w 10000"/>
              <a:gd name="connsiteY214" fmla="*/ 3222 h 9990"/>
              <a:gd name="connsiteX215" fmla="*/ 7825 w 10000"/>
              <a:gd name="connsiteY215" fmla="*/ 2987 h 9990"/>
              <a:gd name="connsiteX216" fmla="*/ 7868 w 10000"/>
              <a:gd name="connsiteY216" fmla="*/ 2828 h 9990"/>
              <a:gd name="connsiteX217" fmla="*/ 7900 w 10000"/>
              <a:gd name="connsiteY217" fmla="*/ 2665 h 9990"/>
              <a:gd name="connsiteX218" fmla="*/ 7931 w 10000"/>
              <a:gd name="connsiteY218" fmla="*/ 2497 h 9990"/>
              <a:gd name="connsiteX219" fmla="*/ 7952 w 10000"/>
              <a:gd name="connsiteY219" fmla="*/ 2334 h 9990"/>
              <a:gd name="connsiteX220" fmla="*/ 7965 w 10000"/>
              <a:gd name="connsiteY220" fmla="*/ 2165 h 9990"/>
              <a:gd name="connsiteX221" fmla="*/ 7973 w 10000"/>
              <a:gd name="connsiteY221" fmla="*/ 1997 h 9990"/>
              <a:gd name="connsiteX222" fmla="*/ 7971 w 10000"/>
              <a:gd name="connsiteY222" fmla="*/ 1827 h 9990"/>
              <a:gd name="connsiteX223" fmla="*/ 7963 w 10000"/>
              <a:gd name="connsiteY223" fmla="*/ 1657 h 9990"/>
              <a:gd name="connsiteX224" fmla="*/ 7949 w 10000"/>
              <a:gd name="connsiteY224" fmla="*/ 1487 h 9990"/>
              <a:gd name="connsiteX225" fmla="*/ 7937 w 10000"/>
              <a:gd name="connsiteY225" fmla="*/ 1403 h 9990"/>
              <a:gd name="connsiteX226" fmla="*/ 7916 w 10000"/>
              <a:gd name="connsiteY226" fmla="*/ 1288 h 9990"/>
              <a:gd name="connsiteX227" fmla="*/ 7892 w 10000"/>
              <a:gd name="connsiteY227" fmla="*/ 1097 h 9990"/>
              <a:gd name="connsiteX228" fmla="*/ 7883 w 10000"/>
              <a:gd name="connsiteY228" fmla="*/ 968 h 9990"/>
              <a:gd name="connsiteX229" fmla="*/ 7885 w 10000"/>
              <a:gd name="connsiteY229" fmla="*/ 844 h 9990"/>
              <a:gd name="connsiteX230" fmla="*/ 7903 w 10000"/>
              <a:gd name="connsiteY230" fmla="*/ 726 h 9990"/>
              <a:gd name="connsiteX231" fmla="*/ 7934 w 10000"/>
              <a:gd name="connsiteY231" fmla="*/ 648 h 9990"/>
              <a:gd name="connsiteX232" fmla="*/ 7958 w 10000"/>
              <a:gd name="connsiteY232" fmla="*/ 600 h 9990"/>
              <a:gd name="connsiteX233" fmla="*/ 7992 w 10000"/>
              <a:gd name="connsiteY233" fmla="*/ 557 h 9990"/>
              <a:gd name="connsiteX234" fmla="*/ 8030 w 10000"/>
              <a:gd name="connsiteY234" fmla="*/ 521 h 9990"/>
              <a:gd name="connsiteX235" fmla="*/ 8050 w 10000"/>
              <a:gd name="connsiteY235" fmla="*/ 506 h 9990"/>
              <a:gd name="connsiteX236" fmla="*/ 8088 w 10000"/>
              <a:gd name="connsiteY236" fmla="*/ 485 h 9990"/>
              <a:gd name="connsiteX237" fmla="*/ 8159 w 10000"/>
              <a:gd name="connsiteY237" fmla="*/ 470 h 9990"/>
              <a:gd name="connsiteX238" fmla="*/ 8229 w 10000"/>
              <a:gd name="connsiteY238" fmla="*/ 479 h 9990"/>
              <a:gd name="connsiteX239" fmla="*/ 8301 w 10000"/>
              <a:gd name="connsiteY239" fmla="*/ 514 h 9990"/>
              <a:gd name="connsiteX240" fmla="*/ 8370 w 10000"/>
              <a:gd name="connsiteY240" fmla="*/ 563 h 9990"/>
              <a:gd name="connsiteX241" fmla="*/ 8433 w 10000"/>
              <a:gd name="connsiteY241" fmla="*/ 628 h 9990"/>
              <a:gd name="connsiteX242" fmla="*/ 8490 w 10000"/>
              <a:gd name="connsiteY242" fmla="*/ 703 h 9990"/>
              <a:gd name="connsiteX243" fmla="*/ 8538 w 10000"/>
              <a:gd name="connsiteY243" fmla="*/ 779 h 9990"/>
              <a:gd name="connsiteX244" fmla="*/ 8559 w 10000"/>
              <a:gd name="connsiteY244" fmla="*/ 817 h 9990"/>
              <a:gd name="connsiteX245" fmla="*/ 8645 w 10000"/>
              <a:gd name="connsiteY245" fmla="*/ 1002 h 9990"/>
              <a:gd name="connsiteX246" fmla="*/ 8792 w 10000"/>
              <a:gd name="connsiteY246" fmla="*/ 1306 h 9990"/>
              <a:gd name="connsiteX247" fmla="*/ 8868 w 10000"/>
              <a:gd name="connsiteY247" fmla="*/ 1440 h 9990"/>
              <a:gd name="connsiteX248" fmla="*/ 8925 w 10000"/>
              <a:gd name="connsiteY248" fmla="*/ 1519 h 9990"/>
              <a:gd name="connsiteX249" fmla="*/ 8982 w 10000"/>
              <a:gd name="connsiteY249" fmla="*/ 1590 h 9990"/>
              <a:gd name="connsiteX250" fmla="*/ 9039 w 10000"/>
              <a:gd name="connsiteY250" fmla="*/ 1640 h 9990"/>
              <a:gd name="connsiteX251" fmla="*/ 9103 w 10000"/>
              <a:gd name="connsiteY251" fmla="*/ 1674 h 9990"/>
              <a:gd name="connsiteX252" fmla="*/ 9168 w 10000"/>
              <a:gd name="connsiteY252" fmla="*/ 1688 h 9990"/>
              <a:gd name="connsiteX253" fmla="*/ 9236 w 10000"/>
              <a:gd name="connsiteY253" fmla="*/ 1679 h 9990"/>
              <a:gd name="connsiteX254" fmla="*/ 9308 w 10000"/>
              <a:gd name="connsiteY254" fmla="*/ 1645 h 9990"/>
              <a:gd name="connsiteX255" fmla="*/ 9384 w 10000"/>
              <a:gd name="connsiteY255" fmla="*/ 1581 h 9990"/>
              <a:gd name="connsiteX256" fmla="*/ 9463 w 10000"/>
              <a:gd name="connsiteY256" fmla="*/ 1485 h 9990"/>
              <a:gd name="connsiteX257" fmla="*/ 9504 w 10000"/>
              <a:gd name="connsiteY257" fmla="*/ 1424 h 9990"/>
              <a:gd name="connsiteX258" fmla="*/ 9544 w 10000"/>
              <a:gd name="connsiteY258" fmla="*/ 1355 h 9990"/>
              <a:gd name="connsiteX259" fmla="*/ 9614 w 10000"/>
              <a:gd name="connsiteY259" fmla="*/ 1209 h 9990"/>
              <a:gd name="connsiteX260" fmla="*/ 9672 w 10000"/>
              <a:gd name="connsiteY260" fmla="*/ 1046 h 9990"/>
              <a:gd name="connsiteX261" fmla="*/ 9722 w 10000"/>
              <a:gd name="connsiteY261" fmla="*/ 879 h 9990"/>
              <a:gd name="connsiteX262" fmla="*/ 9743 w 10000"/>
              <a:gd name="connsiteY262" fmla="*/ 795 h 9990"/>
              <a:gd name="connsiteX263" fmla="*/ 9795 w 10000"/>
              <a:gd name="connsiteY263" fmla="*/ 594 h 9990"/>
              <a:gd name="connsiteX264" fmla="*/ 9884 w 10000"/>
              <a:gd name="connsiteY264" fmla="*/ 283 h 9990"/>
              <a:gd name="connsiteX265" fmla="*/ 9955 w 10000"/>
              <a:gd name="connsiteY265" fmla="*/ 89 h 9990"/>
              <a:gd name="connsiteX266" fmla="*/ 10000 w 10000"/>
              <a:gd name="connsiteY266" fmla="*/ 0 h 9990"/>
              <a:gd name="connsiteX0" fmla="*/ 675 w 10000"/>
              <a:gd name="connsiteY0" fmla="*/ 9667 h 10000"/>
              <a:gd name="connsiteX1" fmla="*/ 769 w 10000"/>
              <a:gd name="connsiteY1" fmla="*/ 9469 h 10000"/>
              <a:gd name="connsiteX2" fmla="*/ 846 w 10000"/>
              <a:gd name="connsiteY2" fmla="*/ 9262 h 10000"/>
              <a:gd name="connsiteX3" fmla="*/ 905 w 10000"/>
              <a:gd name="connsiteY3" fmla="*/ 9038 h 10000"/>
              <a:gd name="connsiteX4" fmla="*/ 926 w 10000"/>
              <a:gd name="connsiteY4" fmla="*/ 8920 h 10000"/>
              <a:gd name="connsiteX5" fmla="*/ 942 w 10000"/>
              <a:gd name="connsiteY5" fmla="*/ 8824 h 10000"/>
              <a:gd name="connsiteX6" fmla="*/ 958 w 10000"/>
              <a:gd name="connsiteY6" fmla="*/ 8630 h 10000"/>
              <a:gd name="connsiteX7" fmla="*/ 961 w 10000"/>
              <a:gd name="connsiteY7" fmla="*/ 8440 h 10000"/>
              <a:gd name="connsiteX8" fmla="*/ 944 w 10000"/>
              <a:gd name="connsiteY8" fmla="*/ 8247 h 10000"/>
              <a:gd name="connsiteX9" fmla="*/ 912 w 10000"/>
              <a:gd name="connsiteY9" fmla="*/ 8062 h 10000"/>
              <a:gd name="connsiteX10" fmla="*/ 861 w 10000"/>
              <a:gd name="connsiteY10" fmla="*/ 7883 h 10000"/>
              <a:gd name="connsiteX11" fmla="*/ 795 w 10000"/>
              <a:gd name="connsiteY11" fmla="*/ 7718 h 10000"/>
              <a:gd name="connsiteX12" fmla="*/ 709 w 10000"/>
              <a:gd name="connsiteY12" fmla="*/ 7561 h 10000"/>
              <a:gd name="connsiteX13" fmla="*/ 657 w 10000"/>
              <a:gd name="connsiteY13" fmla="*/ 7487 h 10000"/>
              <a:gd name="connsiteX14" fmla="*/ 625 w 10000"/>
              <a:gd name="connsiteY14" fmla="*/ 7446 h 10000"/>
              <a:gd name="connsiteX15" fmla="*/ 557 w 10000"/>
              <a:gd name="connsiteY15" fmla="*/ 7379 h 10000"/>
              <a:gd name="connsiteX16" fmla="*/ 492 w 10000"/>
              <a:gd name="connsiteY16" fmla="*/ 7330 h 10000"/>
              <a:gd name="connsiteX17" fmla="*/ 427 w 10000"/>
              <a:gd name="connsiteY17" fmla="*/ 7301 h 10000"/>
              <a:gd name="connsiteX18" fmla="*/ 365 w 10000"/>
              <a:gd name="connsiteY18" fmla="*/ 7290 h 10000"/>
              <a:gd name="connsiteX19" fmla="*/ 304 w 10000"/>
              <a:gd name="connsiteY19" fmla="*/ 7295 h 10000"/>
              <a:gd name="connsiteX20" fmla="*/ 245 w 10000"/>
              <a:gd name="connsiteY20" fmla="*/ 7315 h 10000"/>
              <a:gd name="connsiteX21" fmla="*/ 191 w 10000"/>
              <a:gd name="connsiteY21" fmla="*/ 7350 h 10000"/>
              <a:gd name="connsiteX22" fmla="*/ 144 w 10000"/>
              <a:gd name="connsiteY22" fmla="*/ 7397 h 10000"/>
              <a:gd name="connsiteX23" fmla="*/ 101 w 10000"/>
              <a:gd name="connsiteY23" fmla="*/ 7461 h 10000"/>
              <a:gd name="connsiteX24" fmla="*/ 66 w 10000"/>
              <a:gd name="connsiteY24" fmla="*/ 7537 h 10000"/>
              <a:gd name="connsiteX25" fmla="*/ 35 w 10000"/>
              <a:gd name="connsiteY25" fmla="*/ 7622 h 10000"/>
              <a:gd name="connsiteX26" fmla="*/ 16 w 10000"/>
              <a:gd name="connsiteY26" fmla="*/ 7718 h 10000"/>
              <a:gd name="connsiteX27" fmla="*/ 3 w 10000"/>
              <a:gd name="connsiteY27" fmla="*/ 7819 h 10000"/>
              <a:gd name="connsiteX28" fmla="*/ 0 w 10000"/>
              <a:gd name="connsiteY28" fmla="*/ 7929 h 10000"/>
              <a:gd name="connsiteX29" fmla="*/ 7 w 10000"/>
              <a:gd name="connsiteY29" fmla="*/ 8045 h 10000"/>
              <a:gd name="connsiteX30" fmla="*/ 14 w 10000"/>
              <a:gd name="connsiteY30" fmla="*/ 8104 h 10000"/>
              <a:gd name="connsiteX31" fmla="*/ 29 w 10000"/>
              <a:gd name="connsiteY31" fmla="*/ 8207 h 10000"/>
              <a:gd name="connsiteX32" fmla="*/ 76 w 10000"/>
              <a:gd name="connsiteY32" fmla="*/ 8401 h 10000"/>
              <a:gd name="connsiteX33" fmla="*/ 138 w 10000"/>
              <a:gd name="connsiteY33" fmla="*/ 8592 h 10000"/>
              <a:gd name="connsiteX34" fmla="*/ 214 w 10000"/>
              <a:gd name="connsiteY34" fmla="*/ 8773 h 10000"/>
              <a:gd name="connsiteX35" fmla="*/ 304 w 10000"/>
              <a:gd name="connsiteY35" fmla="*/ 8941 h 10000"/>
              <a:gd name="connsiteX36" fmla="*/ 401 w 10000"/>
              <a:gd name="connsiteY36" fmla="*/ 9100 h 10000"/>
              <a:gd name="connsiteX37" fmla="*/ 510 w 10000"/>
              <a:gd name="connsiteY37" fmla="*/ 9250 h 10000"/>
              <a:gd name="connsiteX38" fmla="*/ 630 w 10000"/>
              <a:gd name="connsiteY38" fmla="*/ 9389 h 10000"/>
              <a:gd name="connsiteX39" fmla="*/ 754 w 10000"/>
              <a:gd name="connsiteY39" fmla="*/ 9518 h 10000"/>
              <a:gd name="connsiteX40" fmla="*/ 886 w 10000"/>
              <a:gd name="connsiteY40" fmla="*/ 9628 h 10000"/>
              <a:gd name="connsiteX41" fmla="*/ 1019 w 10000"/>
              <a:gd name="connsiteY41" fmla="*/ 9727 h 10000"/>
              <a:gd name="connsiteX42" fmla="*/ 1157 w 10000"/>
              <a:gd name="connsiteY42" fmla="*/ 9813 h 10000"/>
              <a:gd name="connsiteX43" fmla="*/ 1294 w 10000"/>
              <a:gd name="connsiteY43" fmla="*/ 9884 h 10000"/>
              <a:gd name="connsiteX44" fmla="*/ 1434 w 10000"/>
              <a:gd name="connsiteY44" fmla="*/ 9939 h 10000"/>
              <a:gd name="connsiteX45" fmla="*/ 1571 w 10000"/>
              <a:gd name="connsiteY45" fmla="*/ 9975 h 10000"/>
              <a:gd name="connsiteX46" fmla="*/ 1705 w 10000"/>
              <a:gd name="connsiteY46" fmla="*/ 9999 h 10000"/>
              <a:gd name="connsiteX47" fmla="*/ 1769 w 10000"/>
              <a:gd name="connsiteY47" fmla="*/ 10000 h 10000"/>
              <a:gd name="connsiteX48" fmla="*/ 1844 w 10000"/>
              <a:gd name="connsiteY48" fmla="*/ 9999 h 10000"/>
              <a:gd name="connsiteX49" fmla="*/ 1992 w 10000"/>
              <a:gd name="connsiteY49" fmla="*/ 9974 h 10000"/>
              <a:gd name="connsiteX50" fmla="*/ 2129 w 10000"/>
              <a:gd name="connsiteY50" fmla="*/ 9923 h 10000"/>
              <a:gd name="connsiteX51" fmla="*/ 2263 w 10000"/>
              <a:gd name="connsiteY51" fmla="*/ 9844 h 10000"/>
              <a:gd name="connsiteX52" fmla="*/ 2382 w 10000"/>
              <a:gd name="connsiteY52" fmla="*/ 9741 h 10000"/>
              <a:gd name="connsiteX53" fmla="*/ 2491 w 10000"/>
              <a:gd name="connsiteY53" fmla="*/ 9606 h 10000"/>
              <a:gd name="connsiteX54" fmla="*/ 2561 w 10000"/>
              <a:gd name="connsiteY54" fmla="*/ 9490 h 10000"/>
              <a:gd name="connsiteX55" fmla="*/ 2602 w 10000"/>
              <a:gd name="connsiteY55" fmla="*/ 9404 h 10000"/>
              <a:gd name="connsiteX56" fmla="*/ 2639 w 10000"/>
              <a:gd name="connsiteY56" fmla="*/ 9312 h 10000"/>
              <a:gd name="connsiteX57" fmla="*/ 2674 w 10000"/>
              <a:gd name="connsiteY57" fmla="*/ 9213 h 10000"/>
              <a:gd name="connsiteX58" fmla="*/ 2687 w 10000"/>
              <a:gd name="connsiteY58" fmla="*/ 9159 h 10000"/>
              <a:gd name="connsiteX59" fmla="*/ 2706 w 10000"/>
              <a:gd name="connsiteY59" fmla="*/ 9076 h 10000"/>
              <a:gd name="connsiteX60" fmla="*/ 2736 w 10000"/>
              <a:gd name="connsiteY60" fmla="*/ 8911 h 10000"/>
              <a:gd name="connsiteX61" fmla="*/ 2750 w 10000"/>
              <a:gd name="connsiteY61" fmla="*/ 8757 h 10000"/>
              <a:gd name="connsiteX62" fmla="*/ 2754 w 10000"/>
              <a:gd name="connsiteY62" fmla="*/ 8606 h 10000"/>
              <a:gd name="connsiteX63" fmla="*/ 2746 w 10000"/>
              <a:gd name="connsiteY63" fmla="*/ 8462 h 10000"/>
              <a:gd name="connsiteX64" fmla="*/ 2727 w 10000"/>
              <a:gd name="connsiteY64" fmla="*/ 8322 h 10000"/>
              <a:gd name="connsiteX65" fmla="*/ 2700 w 10000"/>
              <a:gd name="connsiteY65" fmla="*/ 8183 h 10000"/>
              <a:gd name="connsiteX66" fmla="*/ 2665 w 10000"/>
              <a:gd name="connsiteY66" fmla="*/ 8051 h 10000"/>
              <a:gd name="connsiteX67" fmla="*/ 2600 w 10000"/>
              <a:gd name="connsiteY67" fmla="*/ 7855 h 10000"/>
              <a:gd name="connsiteX68" fmla="*/ 2496 w 10000"/>
              <a:gd name="connsiteY68" fmla="*/ 7598 h 10000"/>
              <a:gd name="connsiteX69" fmla="*/ 2319 w 10000"/>
              <a:gd name="connsiteY69" fmla="*/ 7218 h 10000"/>
              <a:gd name="connsiteX70" fmla="*/ 2199 w 10000"/>
              <a:gd name="connsiteY70" fmla="*/ 6951 h 10000"/>
              <a:gd name="connsiteX71" fmla="*/ 2032 w 10000"/>
              <a:gd name="connsiteY71" fmla="*/ 6592 h 10000"/>
              <a:gd name="connsiteX72" fmla="*/ 1728 w 10000"/>
              <a:gd name="connsiteY72" fmla="*/ 5935 h 10000"/>
              <a:gd name="connsiteX73" fmla="*/ 1579 w 10000"/>
              <a:gd name="connsiteY73" fmla="*/ 5579 h 10000"/>
              <a:gd name="connsiteX74" fmla="*/ 1484 w 10000"/>
              <a:gd name="connsiteY74" fmla="*/ 5336 h 10000"/>
              <a:gd name="connsiteX75" fmla="*/ 1399 w 10000"/>
              <a:gd name="connsiteY75" fmla="*/ 5090 h 10000"/>
              <a:gd name="connsiteX76" fmla="*/ 1327 w 10000"/>
              <a:gd name="connsiteY76" fmla="*/ 4843 h 10000"/>
              <a:gd name="connsiteX77" fmla="*/ 1272 w 10000"/>
              <a:gd name="connsiteY77" fmla="*/ 4593 h 10000"/>
              <a:gd name="connsiteX78" fmla="*/ 1232 w 10000"/>
              <a:gd name="connsiteY78" fmla="*/ 4346 h 10000"/>
              <a:gd name="connsiteX79" fmla="*/ 1213 w 10000"/>
              <a:gd name="connsiteY79" fmla="*/ 4105 h 10000"/>
              <a:gd name="connsiteX80" fmla="*/ 1216 w 10000"/>
              <a:gd name="connsiteY80" fmla="*/ 3926 h 10000"/>
              <a:gd name="connsiteX81" fmla="*/ 1225 w 10000"/>
              <a:gd name="connsiteY81" fmla="*/ 3812 h 10000"/>
              <a:gd name="connsiteX82" fmla="*/ 1241 w 10000"/>
              <a:gd name="connsiteY82" fmla="*/ 3697 h 10000"/>
              <a:gd name="connsiteX83" fmla="*/ 1267 w 10000"/>
              <a:gd name="connsiteY83" fmla="*/ 3586 h 10000"/>
              <a:gd name="connsiteX84" fmla="*/ 1296 w 10000"/>
              <a:gd name="connsiteY84" fmla="*/ 3474 h 10000"/>
              <a:gd name="connsiteX85" fmla="*/ 1337 w 10000"/>
              <a:gd name="connsiteY85" fmla="*/ 3368 h 10000"/>
              <a:gd name="connsiteX86" fmla="*/ 1359 w 10000"/>
              <a:gd name="connsiteY86" fmla="*/ 3317 h 10000"/>
              <a:gd name="connsiteX87" fmla="*/ 1392 w 10000"/>
              <a:gd name="connsiteY87" fmla="*/ 3243 h 10000"/>
              <a:gd name="connsiteX88" fmla="*/ 1470 w 10000"/>
              <a:gd name="connsiteY88" fmla="*/ 3119 h 10000"/>
              <a:gd name="connsiteX89" fmla="*/ 1560 w 10000"/>
              <a:gd name="connsiteY89" fmla="*/ 3008 h 10000"/>
              <a:gd name="connsiteX90" fmla="*/ 1657 w 10000"/>
              <a:gd name="connsiteY90" fmla="*/ 2919 h 10000"/>
              <a:gd name="connsiteX91" fmla="*/ 1762 w 10000"/>
              <a:gd name="connsiteY91" fmla="*/ 2844 h 10000"/>
              <a:gd name="connsiteX92" fmla="*/ 1874 w 10000"/>
              <a:gd name="connsiteY92" fmla="*/ 2783 h 10000"/>
              <a:gd name="connsiteX93" fmla="*/ 1992 w 10000"/>
              <a:gd name="connsiteY93" fmla="*/ 2742 h 10000"/>
              <a:gd name="connsiteX94" fmla="*/ 2110 w 10000"/>
              <a:gd name="connsiteY94" fmla="*/ 2711 h 10000"/>
              <a:gd name="connsiteX95" fmla="*/ 2234 w 10000"/>
              <a:gd name="connsiteY95" fmla="*/ 2694 h 10000"/>
              <a:gd name="connsiteX96" fmla="*/ 2359 w 10000"/>
              <a:gd name="connsiteY96" fmla="*/ 2689 h 10000"/>
              <a:gd name="connsiteX97" fmla="*/ 2485 w 10000"/>
              <a:gd name="connsiteY97" fmla="*/ 2695 h 10000"/>
              <a:gd name="connsiteX98" fmla="*/ 2607 w 10000"/>
              <a:gd name="connsiteY98" fmla="*/ 2713 h 10000"/>
              <a:gd name="connsiteX99" fmla="*/ 2727 w 10000"/>
              <a:gd name="connsiteY99" fmla="*/ 2742 h 10000"/>
              <a:gd name="connsiteX100" fmla="*/ 2844 w 10000"/>
              <a:gd name="connsiteY100" fmla="*/ 2777 h 10000"/>
              <a:gd name="connsiteX101" fmla="*/ 2957 w 10000"/>
              <a:gd name="connsiteY101" fmla="*/ 2822 h 10000"/>
              <a:gd name="connsiteX102" fmla="*/ 3061 w 10000"/>
              <a:gd name="connsiteY102" fmla="*/ 2876 h 10000"/>
              <a:gd name="connsiteX103" fmla="*/ 3113 w 10000"/>
              <a:gd name="connsiteY103" fmla="*/ 2905 h 10000"/>
              <a:gd name="connsiteX104" fmla="*/ 3168 w 10000"/>
              <a:gd name="connsiteY104" fmla="*/ 2939 h 10000"/>
              <a:gd name="connsiteX105" fmla="*/ 3282 w 10000"/>
              <a:gd name="connsiteY105" fmla="*/ 3020 h 10000"/>
              <a:gd name="connsiteX106" fmla="*/ 3389 w 10000"/>
              <a:gd name="connsiteY106" fmla="*/ 3108 h 10000"/>
              <a:gd name="connsiteX107" fmla="*/ 3495 w 10000"/>
              <a:gd name="connsiteY107" fmla="*/ 3203 h 10000"/>
              <a:gd name="connsiteX108" fmla="*/ 3648 w 10000"/>
              <a:gd name="connsiteY108" fmla="*/ 3364 h 10000"/>
              <a:gd name="connsiteX109" fmla="*/ 3842 w 10000"/>
              <a:gd name="connsiteY109" fmla="*/ 3602 h 10000"/>
              <a:gd name="connsiteX110" fmla="*/ 4016 w 10000"/>
              <a:gd name="connsiteY110" fmla="*/ 3864 h 10000"/>
              <a:gd name="connsiteX111" fmla="*/ 4176 w 10000"/>
              <a:gd name="connsiteY111" fmla="*/ 4148 h 10000"/>
              <a:gd name="connsiteX112" fmla="*/ 4321 w 10000"/>
              <a:gd name="connsiteY112" fmla="*/ 4450 h 10000"/>
              <a:gd name="connsiteX113" fmla="*/ 4442 w 10000"/>
              <a:gd name="connsiteY113" fmla="*/ 4763 h 10000"/>
              <a:gd name="connsiteX114" fmla="*/ 4494 w 10000"/>
              <a:gd name="connsiteY114" fmla="*/ 4928 h 10000"/>
              <a:gd name="connsiteX115" fmla="*/ 4534 w 10000"/>
              <a:gd name="connsiteY115" fmla="*/ 5048 h 10000"/>
              <a:gd name="connsiteX116" fmla="*/ 4599 w 10000"/>
              <a:gd name="connsiteY116" fmla="*/ 5296 h 10000"/>
              <a:gd name="connsiteX117" fmla="*/ 4653 w 10000"/>
              <a:gd name="connsiteY117" fmla="*/ 5547 h 10000"/>
              <a:gd name="connsiteX118" fmla="*/ 4697 w 10000"/>
              <a:gd name="connsiteY118" fmla="*/ 5800 h 10000"/>
              <a:gd name="connsiteX119" fmla="*/ 4756 w 10000"/>
              <a:gd name="connsiteY119" fmla="*/ 6184 h 10000"/>
              <a:gd name="connsiteX120" fmla="*/ 4829 w 10000"/>
              <a:gd name="connsiteY120" fmla="*/ 6698 h 10000"/>
              <a:gd name="connsiteX121" fmla="*/ 4888 w 10000"/>
              <a:gd name="connsiteY121" fmla="*/ 7078 h 10000"/>
              <a:gd name="connsiteX122" fmla="*/ 4933 w 10000"/>
              <a:gd name="connsiteY122" fmla="*/ 7328 h 10000"/>
              <a:gd name="connsiteX123" fmla="*/ 4988 w 10000"/>
              <a:gd name="connsiteY123" fmla="*/ 7573 h 10000"/>
              <a:gd name="connsiteX124" fmla="*/ 5052 w 10000"/>
              <a:gd name="connsiteY124" fmla="*/ 7816 h 10000"/>
              <a:gd name="connsiteX125" fmla="*/ 5128 w 10000"/>
              <a:gd name="connsiteY125" fmla="*/ 8050 h 10000"/>
              <a:gd name="connsiteX126" fmla="*/ 5218 w 10000"/>
              <a:gd name="connsiteY126" fmla="*/ 8273 h 10000"/>
              <a:gd name="connsiteX127" fmla="*/ 5328 w 10000"/>
              <a:gd name="connsiteY127" fmla="*/ 8493 h 10000"/>
              <a:gd name="connsiteX128" fmla="*/ 5455 w 10000"/>
              <a:gd name="connsiteY128" fmla="*/ 8701 h 10000"/>
              <a:gd name="connsiteX129" fmla="*/ 5527 w 10000"/>
              <a:gd name="connsiteY129" fmla="*/ 8800 h 10000"/>
              <a:gd name="connsiteX130" fmla="*/ 5558 w 10000"/>
              <a:gd name="connsiteY130" fmla="*/ 8842 h 10000"/>
              <a:gd name="connsiteX131" fmla="*/ 5626 w 10000"/>
              <a:gd name="connsiteY131" fmla="*/ 8916 h 10000"/>
              <a:gd name="connsiteX132" fmla="*/ 5693 w 10000"/>
              <a:gd name="connsiteY132" fmla="*/ 8981 h 10000"/>
              <a:gd name="connsiteX133" fmla="*/ 5762 w 10000"/>
              <a:gd name="connsiteY133" fmla="*/ 9037 h 10000"/>
              <a:gd name="connsiteX134" fmla="*/ 5830 w 10000"/>
              <a:gd name="connsiteY134" fmla="*/ 9079 h 10000"/>
              <a:gd name="connsiteX135" fmla="*/ 5901 w 10000"/>
              <a:gd name="connsiteY135" fmla="*/ 9111 h 10000"/>
              <a:gd name="connsiteX136" fmla="*/ 5971 w 10000"/>
              <a:gd name="connsiteY136" fmla="*/ 9135 h 10000"/>
              <a:gd name="connsiteX137" fmla="*/ 6043 w 10000"/>
              <a:gd name="connsiteY137" fmla="*/ 9148 h 10000"/>
              <a:gd name="connsiteX138" fmla="*/ 6114 w 10000"/>
              <a:gd name="connsiteY138" fmla="*/ 9148 h 10000"/>
              <a:gd name="connsiteX139" fmla="*/ 6185 w 10000"/>
              <a:gd name="connsiteY139" fmla="*/ 9139 h 10000"/>
              <a:gd name="connsiteX140" fmla="*/ 6256 w 10000"/>
              <a:gd name="connsiteY140" fmla="*/ 9117 h 10000"/>
              <a:gd name="connsiteX141" fmla="*/ 6326 w 10000"/>
              <a:gd name="connsiteY141" fmla="*/ 9087 h 10000"/>
              <a:gd name="connsiteX142" fmla="*/ 6397 w 10000"/>
              <a:gd name="connsiteY142" fmla="*/ 9050 h 10000"/>
              <a:gd name="connsiteX143" fmla="*/ 6466 w 10000"/>
              <a:gd name="connsiteY143" fmla="*/ 8995 h 10000"/>
              <a:gd name="connsiteX144" fmla="*/ 6535 w 10000"/>
              <a:gd name="connsiteY144" fmla="*/ 8934 h 10000"/>
              <a:gd name="connsiteX145" fmla="*/ 6603 w 10000"/>
              <a:gd name="connsiteY145" fmla="*/ 8861 h 10000"/>
              <a:gd name="connsiteX146" fmla="*/ 6637 w 10000"/>
              <a:gd name="connsiteY146" fmla="*/ 8820 h 10000"/>
              <a:gd name="connsiteX147" fmla="*/ 6667 w 10000"/>
              <a:gd name="connsiteY147" fmla="*/ 8783 h 10000"/>
              <a:gd name="connsiteX148" fmla="*/ 6721 w 10000"/>
              <a:gd name="connsiteY148" fmla="*/ 8704 h 10000"/>
              <a:gd name="connsiteX149" fmla="*/ 6766 w 10000"/>
              <a:gd name="connsiteY149" fmla="*/ 8618 h 10000"/>
              <a:gd name="connsiteX150" fmla="*/ 6805 w 10000"/>
              <a:gd name="connsiteY150" fmla="*/ 8531 h 10000"/>
              <a:gd name="connsiteX151" fmla="*/ 6853 w 10000"/>
              <a:gd name="connsiteY151" fmla="*/ 8393 h 10000"/>
              <a:gd name="connsiteX152" fmla="*/ 6901 w 10000"/>
              <a:gd name="connsiteY152" fmla="*/ 8201 h 10000"/>
              <a:gd name="connsiteX153" fmla="*/ 6931 w 10000"/>
              <a:gd name="connsiteY153" fmla="*/ 8001 h 10000"/>
              <a:gd name="connsiteX154" fmla="*/ 6950 w 10000"/>
              <a:gd name="connsiteY154" fmla="*/ 7793 h 10000"/>
              <a:gd name="connsiteX155" fmla="*/ 6966 w 10000"/>
              <a:gd name="connsiteY155" fmla="*/ 7476 h 10000"/>
              <a:gd name="connsiteX156" fmla="*/ 6974 w 10000"/>
              <a:gd name="connsiteY156" fmla="*/ 7264 h 10000"/>
              <a:gd name="connsiteX157" fmla="*/ 6987 w 10000"/>
              <a:gd name="connsiteY157" fmla="*/ 6979 h 10000"/>
              <a:gd name="connsiteX158" fmla="*/ 7001 w 10000"/>
              <a:gd name="connsiteY158" fmla="*/ 6405 h 10000"/>
              <a:gd name="connsiteX159" fmla="*/ 7001 w 10000"/>
              <a:gd name="connsiteY159" fmla="*/ 5829 h 10000"/>
              <a:gd name="connsiteX160" fmla="*/ 6990 w 10000"/>
              <a:gd name="connsiteY160" fmla="*/ 5256 h 10000"/>
              <a:gd name="connsiteX161" fmla="*/ 6981 w 10000"/>
              <a:gd name="connsiteY161" fmla="*/ 4969 h 10000"/>
              <a:gd name="connsiteX162" fmla="*/ 6978 w 10000"/>
              <a:gd name="connsiteY162" fmla="*/ 4903 h 10000"/>
              <a:gd name="connsiteX163" fmla="*/ 6965 w 10000"/>
              <a:gd name="connsiteY163" fmla="*/ 4763 h 10000"/>
              <a:gd name="connsiteX164" fmla="*/ 6946 w 10000"/>
              <a:gd name="connsiteY164" fmla="*/ 4630 h 10000"/>
              <a:gd name="connsiteX165" fmla="*/ 6916 w 10000"/>
              <a:gd name="connsiteY165" fmla="*/ 4501 h 10000"/>
              <a:gd name="connsiteX166" fmla="*/ 6885 w 10000"/>
              <a:gd name="connsiteY166" fmla="*/ 4375 h 10000"/>
              <a:gd name="connsiteX167" fmla="*/ 6844 w 10000"/>
              <a:gd name="connsiteY167" fmla="*/ 4253 h 10000"/>
              <a:gd name="connsiteX168" fmla="*/ 6796 w 10000"/>
              <a:gd name="connsiteY168" fmla="*/ 4136 h 10000"/>
              <a:gd name="connsiteX169" fmla="*/ 6744 w 10000"/>
              <a:gd name="connsiteY169" fmla="*/ 4027 h 10000"/>
              <a:gd name="connsiteX170" fmla="*/ 6684 w 10000"/>
              <a:gd name="connsiteY170" fmla="*/ 3926 h 10000"/>
              <a:gd name="connsiteX171" fmla="*/ 6619 w 10000"/>
              <a:gd name="connsiteY171" fmla="*/ 3835 h 10000"/>
              <a:gd name="connsiteX172" fmla="*/ 6547 w 10000"/>
              <a:gd name="connsiteY172" fmla="*/ 3751 h 10000"/>
              <a:gd name="connsiteX173" fmla="*/ 6470 w 10000"/>
              <a:gd name="connsiteY173" fmla="*/ 3676 h 10000"/>
              <a:gd name="connsiteX174" fmla="*/ 6390 w 10000"/>
              <a:gd name="connsiteY174" fmla="*/ 3614 h 10000"/>
              <a:gd name="connsiteX175" fmla="*/ 6304 w 10000"/>
              <a:gd name="connsiteY175" fmla="*/ 3560 h 10000"/>
              <a:gd name="connsiteX176" fmla="*/ 6212 w 10000"/>
              <a:gd name="connsiteY176" fmla="*/ 3523 h 10000"/>
              <a:gd name="connsiteX177" fmla="*/ 6115 w 10000"/>
              <a:gd name="connsiteY177" fmla="*/ 3498 h 10000"/>
              <a:gd name="connsiteX178" fmla="*/ 6064 w 10000"/>
              <a:gd name="connsiteY178" fmla="*/ 3493 h 10000"/>
              <a:gd name="connsiteX179" fmla="*/ 6039 w 10000"/>
              <a:gd name="connsiteY179" fmla="*/ 3492 h 10000"/>
              <a:gd name="connsiteX180" fmla="*/ 5986 w 10000"/>
              <a:gd name="connsiteY180" fmla="*/ 3497 h 10000"/>
              <a:gd name="connsiteX181" fmla="*/ 5934 w 10000"/>
              <a:gd name="connsiteY181" fmla="*/ 3513 h 10000"/>
              <a:gd name="connsiteX182" fmla="*/ 5884 w 10000"/>
              <a:gd name="connsiteY182" fmla="*/ 3539 h 10000"/>
              <a:gd name="connsiteX183" fmla="*/ 5837 w 10000"/>
              <a:gd name="connsiteY183" fmla="*/ 3577 h 10000"/>
              <a:gd name="connsiteX184" fmla="*/ 5796 w 10000"/>
              <a:gd name="connsiteY184" fmla="*/ 3624 h 10000"/>
              <a:gd name="connsiteX185" fmla="*/ 5763 w 10000"/>
              <a:gd name="connsiteY185" fmla="*/ 3679 h 10000"/>
              <a:gd name="connsiteX186" fmla="*/ 5738 w 10000"/>
              <a:gd name="connsiteY186" fmla="*/ 3743 h 10000"/>
              <a:gd name="connsiteX187" fmla="*/ 5729 w 10000"/>
              <a:gd name="connsiteY187" fmla="*/ 3777 h 10000"/>
              <a:gd name="connsiteX188" fmla="*/ 5725 w 10000"/>
              <a:gd name="connsiteY188" fmla="*/ 3805 h 10000"/>
              <a:gd name="connsiteX189" fmla="*/ 5719 w 10000"/>
              <a:gd name="connsiteY189" fmla="*/ 3861 h 10000"/>
              <a:gd name="connsiteX190" fmla="*/ 5724 w 10000"/>
              <a:gd name="connsiteY190" fmla="*/ 3946 h 10000"/>
              <a:gd name="connsiteX191" fmla="*/ 5745 w 10000"/>
              <a:gd name="connsiteY191" fmla="*/ 4059 h 10000"/>
              <a:gd name="connsiteX192" fmla="*/ 5786 w 10000"/>
              <a:gd name="connsiteY192" fmla="*/ 4157 h 10000"/>
              <a:gd name="connsiteX193" fmla="*/ 5811 w 10000"/>
              <a:gd name="connsiteY193" fmla="*/ 4203 h 10000"/>
              <a:gd name="connsiteX194" fmla="*/ 5860 w 10000"/>
              <a:gd name="connsiteY194" fmla="*/ 4279 h 10000"/>
              <a:gd name="connsiteX195" fmla="*/ 5960 w 10000"/>
              <a:gd name="connsiteY195" fmla="*/ 4405 h 10000"/>
              <a:gd name="connsiteX196" fmla="*/ 6061 w 10000"/>
              <a:gd name="connsiteY196" fmla="*/ 4511 h 10000"/>
              <a:gd name="connsiteX197" fmla="*/ 6167 w 10000"/>
              <a:gd name="connsiteY197" fmla="*/ 4593 h 10000"/>
              <a:gd name="connsiteX198" fmla="*/ 6272 w 10000"/>
              <a:gd name="connsiteY198" fmla="*/ 4647 h 10000"/>
              <a:gd name="connsiteX199" fmla="*/ 6380 w 10000"/>
              <a:gd name="connsiteY199" fmla="*/ 4682 h 10000"/>
              <a:gd name="connsiteX200" fmla="*/ 6488 w 10000"/>
              <a:gd name="connsiteY200" fmla="*/ 4695 h 10000"/>
              <a:gd name="connsiteX201" fmla="*/ 6596 w 10000"/>
              <a:gd name="connsiteY201" fmla="*/ 4685 h 10000"/>
              <a:gd name="connsiteX202" fmla="*/ 6703 w 10000"/>
              <a:gd name="connsiteY202" fmla="*/ 4660 h 10000"/>
              <a:gd name="connsiteX203" fmla="*/ 6810 w 10000"/>
              <a:gd name="connsiteY203" fmla="*/ 4611 h 10000"/>
              <a:gd name="connsiteX204" fmla="*/ 6915 w 10000"/>
              <a:gd name="connsiteY204" fmla="*/ 4552 h 10000"/>
              <a:gd name="connsiteX205" fmla="*/ 7018 w 10000"/>
              <a:gd name="connsiteY205" fmla="*/ 4470 h 10000"/>
              <a:gd name="connsiteX206" fmla="*/ 7116 w 10000"/>
              <a:gd name="connsiteY206" fmla="*/ 4376 h 10000"/>
              <a:gd name="connsiteX207" fmla="*/ 7213 w 10000"/>
              <a:gd name="connsiteY207" fmla="*/ 4266 h 10000"/>
              <a:gd name="connsiteX208" fmla="*/ 7306 w 10000"/>
              <a:gd name="connsiteY208" fmla="*/ 4146 h 10000"/>
              <a:gd name="connsiteX209" fmla="*/ 7391 w 10000"/>
              <a:gd name="connsiteY209" fmla="*/ 4011 h 10000"/>
              <a:gd name="connsiteX210" fmla="*/ 7433 w 10000"/>
              <a:gd name="connsiteY210" fmla="*/ 3940 h 10000"/>
              <a:gd name="connsiteX211" fmla="*/ 7506 w 10000"/>
              <a:gd name="connsiteY211" fmla="*/ 3806 h 10000"/>
              <a:gd name="connsiteX212" fmla="*/ 7640 w 10000"/>
              <a:gd name="connsiteY212" fmla="*/ 3526 h 10000"/>
              <a:gd name="connsiteX213" fmla="*/ 7754 w 10000"/>
              <a:gd name="connsiteY213" fmla="*/ 3225 h 10000"/>
              <a:gd name="connsiteX214" fmla="*/ 7825 w 10000"/>
              <a:gd name="connsiteY214" fmla="*/ 2990 h 10000"/>
              <a:gd name="connsiteX215" fmla="*/ 7868 w 10000"/>
              <a:gd name="connsiteY215" fmla="*/ 2831 h 10000"/>
              <a:gd name="connsiteX216" fmla="*/ 7900 w 10000"/>
              <a:gd name="connsiteY216" fmla="*/ 2668 h 10000"/>
              <a:gd name="connsiteX217" fmla="*/ 7931 w 10000"/>
              <a:gd name="connsiteY217" fmla="*/ 2499 h 10000"/>
              <a:gd name="connsiteX218" fmla="*/ 7952 w 10000"/>
              <a:gd name="connsiteY218" fmla="*/ 2336 h 10000"/>
              <a:gd name="connsiteX219" fmla="*/ 7965 w 10000"/>
              <a:gd name="connsiteY219" fmla="*/ 2167 h 10000"/>
              <a:gd name="connsiteX220" fmla="*/ 7973 w 10000"/>
              <a:gd name="connsiteY220" fmla="*/ 1999 h 10000"/>
              <a:gd name="connsiteX221" fmla="*/ 7971 w 10000"/>
              <a:gd name="connsiteY221" fmla="*/ 1829 h 10000"/>
              <a:gd name="connsiteX222" fmla="*/ 7963 w 10000"/>
              <a:gd name="connsiteY222" fmla="*/ 1659 h 10000"/>
              <a:gd name="connsiteX223" fmla="*/ 7949 w 10000"/>
              <a:gd name="connsiteY223" fmla="*/ 1488 h 10000"/>
              <a:gd name="connsiteX224" fmla="*/ 7937 w 10000"/>
              <a:gd name="connsiteY224" fmla="*/ 1404 h 10000"/>
              <a:gd name="connsiteX225" fmla="*/ 7916 w 10000"/>
              <a:gd name="connsiteY225" fmla="*/ 1289 h 10000"/>
              <a:gd name="connsiteX226" fmla="*/ 7892 w 10000"/>
              <a:gd name="connsiteY226" fmla="*/ 1098 h 10000"/>
              <a:gd name="connsiteX227" fmla="*/ 7883 w 10000"/>
              <a:gd name="connsiteY227" fmla="*/ 969 h 10000"/>
              <a:gd name="connsiteX228" fmla="*/ 7885 w 10000"/>
              <a:gd name="connsiteY228" fmla="*/ 845 h 10000"/>
              <a:gd name="connsiteX229" fmla="*/ 7903 w 10000"/>
              <a:gd name="connsiteY229" fmla="*/ 727 h 10000"/>
              <a:gd name="connsiteX230" fmla="*/ 7934 w 10000"/>
              <a:gd name="connsiteY230" fmla="*/ 649 h 10000"/>
              <a:gd name="connsiteX231" fmla="*/ 7958 w 10000"/>
              <a:gd name="connsiteY231" fmla="*/ 601 h 10000"/>
              <a:gd name="connsiteX232" fmla="*/ 7992 w 10000"/>
              <a:gd name="connsiteY232" fmla="*/ 558 h 10000"/>
              <a:gd name="connsiteX233" fmla="*/ 8030 w 10000"/>
              <a:gd name="connsiteY233" fmla="*/ 522 h 10000"/>
              <a:gd name="connsiteX234" fmla="*/ 8050 w 10000"/>
              <a:gd name="connsiteY234" fmla="*/ 507 h 10000"/>
              <a:gd name="connsiteX235" fmla="*/ 8088 w 10000"/>
              <a:gd name="connsiteY235" fmla="*/ 485 h 10000"/>
              <a:gd name="connsiteX236" fmla="*/ 8159 w 10000"/>
              <a:gd name="connsiteY236" fmla="*/ 470 h 10000"/>
              <a:gd name="connsiteX237" fmla="*/ 8229 w 10000"/>
              <a:gd name="connsiteY237" fmla="*/ 479 h 10000"/>
              <a:gd name="connsiteX238" fmla="*/ 8301 w 10000"/>
              <a:gd name="connsiteY238" fmla="*/ 515 h 10000"/>
              <a:gd name="connsiteX239" fmla="*/ 8370 w 10000"/>
              <a:gd name="connsiteY239" fmla="*/ 564 h 10000"/>
              <a:gd name="connsiteX240" fmla="*/ 8433 w 10000"/>
              <a:gd name="connsiteY240" fmla="*/ 629 h 10000"/>
              <a:gd name="connsiteX241" fmla="*/ 8490 w 10000"/>
              <a:gd name="connsiteY241" fmla="*/ 704 h 10000"/>
              <a:gd name="connsiteX242" fmla="*/ 8538 w 10000"/>
              <a:gd name="connsiteY242" fmla="*/ 780 h 10000"/>
              <a:gd name="connsiteX243" fmla="*/ 8559 w 10000"/>
              <a:gd name="connsiteY243" fmla="*/ 818 h 10000"/>
              <a:gd name="connsiteX244" fmla="*/ 8645 w 10000"/>
              <a:gd name="connsiteY244" fmla="*/ 1003 h 10000"/>
              <a:gd name="connsiteX245" fmla="*/ 8792 w 10000"/>
              <a:gd name="connsiteY245" fmla="*/ 1307 h 10000"/>
              <a:gd name="connsiteX246" fmla="*/ 8868 w 10000"/>
              <a:gd name="connsiteY246" fmla="*/ 1441 h 10000"/>
              <a:gd name="connsiteX247" fmla="*/ 8925 w 10000"/>
              <a:gd name="connsiteY247" fmla="*/ 1521 h 10000"/>
              <a:gd name="connsiteX248" fmla="*/ 8982 w 10000"/>
              <a:gd name="connsiteY248" fmla="*/ 1592 h 10000"/>
              <a:gd name="connsiteX249" fmla="*/ 9039 w 10000"/>
              <a:gd name="connsiteY249" fmla="*/ 1642 h 10000"/>
              <a:gd name="connsiteX250" fmla="*/ 9103 w 10000"/>
              <a:gd name="connsiteY250" fmla="*/ 1676 h 10000"/>
              <a:gd name="connsiteX251" fmla="*/ 9168 w 10000"/>
              <a:gd name="connsiteY251" fmla="*/ 1690 h 10000"/>
              <a:gd name="connsiteX252" fmla="*/ 9236 w 10000"/>
              <a:gd name="connsiteY252" fmla="*/ 1681 h 10000"/>
              <a:gd name="connsiteX253" fmla="*/ 9308 w 10000"/>
              <a:gd name="connsiteY253" fmla="*/ 1647 h 10000"/>
              <a:gd name="connsiteX254" fmla="*/ 9384 w 10000"/>
              <a:gd name="connsiteY254" fmla="*/ 1583 h 10000"/>
              <a:gd name="connsiteX255" fmla="*/ 9463 w 10000"/>
              <a:gd name="connsiteY255" fmla="*/ 1486 h 10000"/>
              <a:gd name="connsiteX256" fmla="*/ 9504 w 10000"/>
              <a:gd name="connsiteY256" fmla="*/ 1425 h 10000"/>
              <a:gd name="connsiteX257" fmla="*/ 9544 w 10000"/>
              <a:gd name="connsiteY257" fmla="*/ 1356 h 10000"/>
              <a:gd name="connsiteX258" fmla="*/ 9614 w 10000"/>
              <a:gd name="connsiteY258" fmla="*/ 1210 h 10000"/>
              <a:gd name="connsiteX259" fmla="*/ 9672 w 10000"/>
              <a:gd name="connsiteY259" fmla="*/ 1047 h 10000"/>
              <a:gd name="connsiteX260" fmla="*/ 9722 w 10000"/>
              <a:gd name="connsiteY260" fmla="*/ 880 h 10000"/>
              <a:gd name="connsiteX261" fmla="*/ 9743 w 10000"/>
              <a:gd name="connsiteY261" fmla="*/ 796 h 10000"/>
              <a:gd name="connsiteX262" fmla="*/ 9795 w 10000"/>
              <a:gd name="connsiteY262" fmla="*/ 595 h 10000"/>
              <a:gd name="connsiteX263" fmla="*/ 9884 w 10000"/>
              <a:gd name="connsiteY263" fmla="*/ 283 h 10000"/>
              <a:gd name="connsiteX264" fmla="*/ 9955 w 10000"/>
              <a:gd name="connsiteY264" fmla="*/ 89 h 10000"/>
              <a:gd name="connsiteX265" fmla="*/ 10000 w 10000"/>
              <a:gd name="connsiteY265" fmla="*/ 0 h 10000"/>
              <a:gd name="connsiteX0" fmla="*/ 769 w 10000"/>
              <a:gd name="connsiteY0" fmla="*/ 9469 h 10000"/>
              <a:gd name="connsiteX1" fmla="*/ 846 w 10000"/>
              <a:gd name="connsiteY1" fmla="*/ 9262 h 10000"/>
              <a:gd name="connsiteX2" fmla="*/ 905 w 10000"/>
              <a:gd name="connsiteY2" fmla="*/ 9038 h 10000"/>
              <a:gd name="connsiteX3" fmla="*/ 926 w 10000"/>
              <a:gd name="connsiteY3" fmla="*/ 8920 h 10000"/>
              <a:gd name="connsiteX4" fmla="*/ 942 w 10000"/>
              <a:gd name="connsiteY4" fmla="*/ 8824 h 10000"/>
              <a:gd name="connsiteX5" fmla="*/ 958 w 10000"/>
              <a:gd name="connsiteY5" fmla="*/ 8630 h 10000"/>
              <a:gd name="connsiteX6" fmla="*/ 961 w 10000"/>
              <a:gd name="connsiteY6" fmla="*/ 8440 h 10000"/>
              <a:gd name="connsiteX7" fmla="*/ 944 w 10000"/>
              <a:gd name="connsiteY7" fmla="*/ 8247 h 10000"/>
              <a:gd name="connsiteX8" fmla="*/ 912 w 10000"/>
              <a:gd name="connsiteY8" fmla="*/ 8062 h 10000"/>
              <a:gd name="connsiteX9" fmla="*/ 861 w 10000"/>
              <a:gd name="connsiteY9" fmla="*/ 7883 h 10000"/>
              <a:gd name="connsiteX10" fmla="*/ 795 w 10000"/>
              <a:gd name="connsiteY10" fmla="*/ 7718 h 10000"/>
              <a:gd name="connsiteX11" fmla="*/ 709 w 10000"/>
              <a:gd name="connsiteY11" fmla="*/ 7561 h 10000"/>
              <a:gd name="connsiteX12" fmla="*/ 657 w 10000"/>
              <a:gd name="connsiteY12" fmla="*/ 7487 h 10000"/>
              <a:gd name="connsiteX13" fmla="*/ 625 w 10000"/>
              <a:gd name="connsiteY13" fmla="*/ 7446 h 10000"/>
              <a:gd name="connsiteX14" fmla="*/ 557 w 10000"/>
              <a:gd name="connsiteY14" fmla="*/ 7379 h 10000"/>
              <a:gd name="connsiteX15" fmla="*/ 492 w 10000"/>
              <a:gd name="connsiteY15" fmla="*/ 7330 h 10000"/>
              <a:gd name="connsiteX16" fmla="*/ 427 w 10000"/>
              <a:gd name="connsiteY16" fmla="*/ 7301 h 10000"/>
              <a:gd name="connsiteX17" fmla="*/ 365 w 10000"/>
              <a:gd name="connsiteY17" fmla="*/ 7290 h 10000"/>
              <a:gd name="connsiteX18" fmla="*/ 304 w 10000"/>
              <a:gd name="connsiteY18" fmla="*/ 7295 h 10000"/>
              <a:gd name="connsiteX19" fmla="*/ 245 w 10000"/>
              <a:gd name="connsiteY19" fmla="*/ 7315 h 10000"/>
              <a:gd name="connsiteX20" fmla="*/ 191 w 10000"/>
              <a:gd name="connsiteY20" fmla="*/ 7350 h 10000"/>
              <a:gd name="connsiteX21" fmla="*/ 144 w 10000"/>
              <a:gd name="connsiteY21" fmla="*/ 7397 h 10000"/>
              <a:gd name="connsiteX22" fmla="*/ 101 w 10000"/>
              <a:gd name="connsiteY22" fmla="*/ 7461 h 10000"/>
              <a:gd name="connsiteX23" fmla="*/ 66 w 10000"/>
              <a:gd name="connsiteY23" fmla="*/ 7537 h 10000"/>
              <a:gd name="connsiteX24" fmla="*/ 35 w 10000"/>
              <a:gd name="connsiteY24" fmla="*/ 7622 h 10000"/>
              <a:gd name="connsiteX25" fmla="*/ 16 w 10000"/>
              <a:gd name="connsiteY25" fmla="*/ 7718 h 10000"/>
              <a:gd name="connsiteX26" fmla="*/ 3 w 10000"/>
              <a:gd name="connsiteY26" fmla="*/ 7819 h 10000"/>
              <a:gd name="connsiteX27" fmla="*/ 0 w 10000"/>
              <a:gd name="connsiteY27" fmla="*/ 7929 h 10000"/>
              <a:gd name="connsiteX28" fmla="*/ 7 w 10000"/>
              <a:gd name="connsiteY28" fmla="*/ 8045 h 10000"/>
              <a:gd name="connsiteX29" fmla="*/ 14 w 10000"/>
              <a:gd name="connsiteY29" fmla="*/ 8104 h 10000"/>
              <a:gd name="connsiteX30" fmla="*/ 29 w 10000"/>
              <a:gd name="connsiteY30" fmla="*/ 8207 h 10000"/>
              <a:gd name="connsiteX31" fmla="*/ 76 w 10000"/>
              <a:gd name="connsiteY31" fmla="*/ 8401 h 10000"/>
              <a:gd name="connsiteX32" fmla="*/ 138 w 10000"/>
              <a:gd name="connsiteY32" fmla="*/ 8592 h 10000"/>
              <a:gd name="connsiteX33" fmla="*/ 214 w 10000"/>
              <a:gd name="connsiteY33" fmla="*/ 8773 h 10000"/>
              <a:gd name="connsiteX34" fmla="*/ 304 w 10000"/>
              <a:gd name="connsiteY34" fmla="*/ 8941 h 10000"/>
              <a:gd name="connsiteX35" fmla="*/ 401 w 10000"/>
              <a:gd name="connsiteY35" fmla="*/ 9100 h 10000"/>
              <a:gd name="connsiteX36" fmla="*/ 510 w 10000"/>
              <a:gd name="connsiteY36" fmla="*/ 9250 h 10000"/>
              <a:gd name="connsiteX37" fmla="*/ 630 w 10000"/>
              <a:gd name="connsiteY37" fmla="*/ 9389 h 10000"/>
              <a:gd name="connsiteX38" fmla="*/ 754 w 10000"/>
              <a:gd name="connsiteY38" fmla="*/ 9518 h 10000"/>
              <a:gd name="connsiteX39" fmla="*/ 886 w 10000"/>
              <a:gd name="connsiteY39" fmla="*/ 9628 h 10000"/>
              <a:gd name="connsiteX40" fmla="*/ 1019 w 10000"/>
              <a:gd name="connsiteY40" fmla="*/ 9727 h 10000"/>
              <a:gd name="connsiteX41" fmla="*/ 1157 w 10000"/>
              <a:gd name="connsiteY41" fmla="*/ 9813 h 10000"/>
              <a:gd name="connsiteX42" fmla="*/ 1294 w 10000"/>
              <a:gd name="connsiteY42" fmla="*/ 9884 h 10000"/>
              <a:gd name="connsiteX43" fmla="*/ 1434 w 10000"/>
              <a:gd name="connsiteY43" fmla="*/ 9939 h 10000"/>
              <a:gd name="connsiteX44" fmla="*/ 1571 w 10000"/>
              <a:gd name="connsiteY44" fmla="*/ 9975 h 10000"/>
              <a:gd name="connsiteX45" fmla="*/ 1705 w 10000"/>
              <a:gd name="connsiteY45" fmla="*/ 9999 h 10000"/>
              <a:gd name="connsiteX46" fmla="*/ 1769 w 10000"/>
              <a:gd name="connsiteY46" fmla="*/ 10000 h 10000"/>
              <a:gd name="connsiteX47" fmla="*/ 1844 w 10000"/>
              <a:gd name="connsiteY47" fmla="*/ 9999 h 10000"/>
              <a:gd name="connsiteX48" fmla="*/ 1992 w 10000"/>
              <a:gd name="connsiteY48" fmla="*/ 9974 h 10000"/>
              <a:gd name="connsiteX49" fmla="*/ 2129 w 10000"/>
              <a:gd name="connsiteY49" fmla="*/ 9923 h 10000"/>
              <a:gd name="connsiteX50" fmla="*/ 2263 w 10000"/>
              <a:gd name="connsiteY50" fmla="*/ 9844 h 10000"/>
              <a:gd name="connsiteX51" fmla="*/ 2382 w 10000"/>
              <a:gd name="connsiteY51" fmla="*/ 9741 h 10000"/>
              <a:gd name="connsiteX52" fmla="*/ 2491 w 10000"/>
              <a:gd name="connsiteY52" fmla="*/ 9606 h 10000"/>
              <a:gd name="connsiteX53" fmla="*/ 2561 w 10000"/>
              <a:gd name="connsiteY53" fmla="*/ 9490 h 10000"/>
              <a:gd name="connsiteX54" fmla="*/ 2602 w 10000"/>
              <a:gd name="connsiteY54" fmla="*/ 9404 h 10000"/>
              <a:gd name="connsiteX55" fmla="*/ 2639 w 10000"/>
              <a:gd name="connsiteY55" fmla="*/ 9312 h 10000"/>
              <a:gd name="connsiteX56" fmla="*/ 2674 w 10000"/>
              <a:gd name="connsiteY56" fmla="*/ 9213 h 10000"/>
              <a:gd name="connsiteX57" fmla="*/ 2687 w 10000"/>
              <a:gd name="connsiteY57" fmla="*/ 9159 h 10000"/>
              <a:gd name="connsiteX58" fmla="*/ 2706 w 10000"/>
              <a:gd name="connsiteY58" fmla="*/ 9076 h 10000"/>
              <a:gd name="connsiteX59" fmla="*/ 2736 w 10000"/>
              <a:gd name="connsiteY59" fmla="*/ 8911 h 10000"/>
              <a:gd name="connsiteX60" fmla="*/ 2750 w 10000"/>
              <a:gd name="connsiteY60" fmla="*/ 8757 h 10000"/>
              <a:gd name="connsiteX61" fmla="*/ 2754 w 10000"/>
              <a:gd name="connsiteY61" fmla="*/ 8606 h 10000"/>
              <a:gd name="connsiteX62" fmla="*/ 2746 w 10000"/>
              <a:gd name="connsiteY62" fmla="*/ 8462 h 10000"/>
              <a:gd name="connsiteX63" fmla="*/ 2727 w 10000"/>
              <a:gd name="connsiteY63" fmla="*/ 8322 h 10000"/>
              <a:gd name="connsiteX64" fmla="*/ 2700 w 10000"/>
              <a:gd name="connsiteY64" fmla="*/ 8183 h 10000"/>
              <a:gd name="connsiteX65" fmla="*/ 2665 w 10000"/>
              <a:gd name="connsiteY65" fmla="*/ 8051 h 10000"/>
              <a:gd name="connsiteX66" fmla="*/ 2600 w 10000"/>
              <a:gd name="connsiteY66" fmla="*/ 7855 h 10000"/>
              <a:gd name="connsiteX67" fmla="*/ 2496 w 10000"/>
              <a:gd name="connsiteY67" fmla="*/ 7598 h 10000"/>
              <a:gd name="connsiteX68" fmla="*/ 2319 w 10000"/>
              <a:gd name="connsiteY68" fmla="*/ 7218 h 10000"/>
              <a:gd name="connsiteX69" fmla="*/ 2199 w 10000"/>
              <a:gd name="connsiteY69" fmla="*/ 6951 h 10000"/>
              <a:gd name="connsiteX70" fmla="*/ 2032 w 10000"/>
              <a:gd name="connsiteY70" fmla="*/ 6592 h 10000"/>
              <a:gd name="connsiteX71" fmla="*/ 1728 w 10000"/>
              <a:gd name="connsiteY71" fmla="*/ 5935 h 10000"/>
              <a:gd name="connsiteX72" fmla="*/ 1579 w 10000"/>
              <a:gd name="connsiteY72" fmla="*/ 5579 h 10000"/>
              <a:gd name="connsiteX73" fmla="*/ 1484 w 10000"/>
              <a:gd name="connsiteY73" fmla="*/ 5336 h 10000"/>
              <a:gd name="connsiteX74" fmla="*/ 1399 w 10000"/>
              <a:gd name="connsiteY74" fmla="*/ 5090 h 10000"/>
              <a:gd name="connsiteX75" fmla="*/ 1327 w 10000"/>
              <a:gd name="connsiteY75" fmla="*/ 4843 h 10000"/>
              <a:gd name="connsiteX76" fmla="*/ 1272 w 10000"/>
              <a:gd name="connsiteY76" fmla="*/ 4593 h 10000"/>
              <a:gd name="connsiteX77" fmla="*/ 1232 w 10000"/>
              <a:gd name="connsiteY77" fmla="*/ 4346 h 10000"/>
              <a:gd name="connsiteX78" fmla="*/ 1213 w 10000"/>
              <a:gd name="connsiteY78" fmla="*/ 4105 h 10000"/>
              <a:gd name="connsiteX79" fmla="*/ 1216 w 10000"/>
              <a:gd name="connsiteY79" fmla="*/ 3926 h 10000"/>
              <a:gd name="connsiteX80" fmla="*/ 1225 w 10000"/>
              <a:gd name="connsiteY80" fmla="*/ 3812 h 10000"/>
              <a:gd name="connsiteX81" fmla="*/ 1241 w 10000"/>
              <a:gd name="connsiteY81" fmla="*/ 3697 h 10000"/>
              <a:gd name="connsiteX82" fmla="*/ 1267 w 10000"/>
              <a:gd name="connsiteY82" fmla="*/ 3586 h 10000"/>
              <a:gd name="connsiteX83" fmla="*/ 1296 w 10000"/>
              <a:gd name="connsiteY83" fmla="*/ 3474 h 10000"/>
              <a:gd name="connsiteX84" fmla="*/ 1337 w 10000"/>
              <a:gd name="connsiteY84" fmla="*/ 3368 h 10000"/>
              <a:gd name="connsiteX85" fmla="*/ 1359 w 10000"/>
              <a:gd name="connsiteY85" fmla="*/ 3317 h 10000"/>
              <a:gd name="connsiteX86" fmla="*/ 1392 w 10000"/>
              <a:gd name="connsiteY86" fmla="*/ 3243 h 10000"/>
              <a:gd name="connsiteX87" fmla="*/ 1470 w 10000"/>
              <a:gd name="connsiteY87" fmla="*/ 3119 h 10000"/>
              <a:gd name="connsiteX88" fmla="*/ 1560 w 10000"/>
              <a:gd name="connsiteY88" fmla="*/ 3008 h 10000"/>
              <a:gd name="connsiteX89" fmla="*/ 1657 w 10000"/>
              <a:gd name="connsiteY89" fmla="*/ 2919 h 10000"/>
              <a:gd name="connsiteX90" fmla="*/ 1762 w 10000"/>
              <a:gd name="connsiteY90" fmla="*/ 2844 h 10000"/>
              <a:gd name="connsiteX91" fmla="*/ 1874 w 10000"/>
              <a:gd name="connsiteY91" fmla="*/ 2783 h 10000"/>
              <a:gd name="connsiteX92" fmla="*/ 1992 w 10000"/>
              <a:gd name="connsiteY92" fmla="*/ 2742 h 10000"/>
              <a:gd name="connsiteX93" fmla="*/ 2110 w 10000"/>
              <a:gd name="connsiteY93" fmla="*/ 2711 h 10000"/>
              <a:gd name="connsiteX94" fmla="*/ 2234 w 10000"/>
              <a:gd name="connsiteY94" fmla="*/ 2694 h 10000"/>
              <a:gd name="connsiteX95" fmla="*/ 2359 w 10000"/>
              <a:gd name="connsiteY95" fmla="*/ 2689 h 10000"/>
              <a:gd name="connsiteX96" fmla="*/ 2485 w 10000"/>
              <a:gd name="connsiteY96" fmla="*/ 2695 h 10000"/>
              <a:gd name="connsiteX97" fmla="*/ 2607 w 10000"/>
              <a:gd name="connsiteY97" fmla="*/ 2713 h 10000"/>
              <a:gd name="connsiteX98" fmla="*/ 2727 w 10000"/>
              <a:gd name="connsiteY98" fmla="*/ 2742 h 10000"/>
              <a:gd name="connsiteX99" fmla="*/ 2844 w 10000"/>
              <a:gd name="connsiteY99" fmla="*/ 2777 h 10000"/>
              <a:gd name="connsiteX100" fmla="*/ 2957 w 10000"/>
              <a:gd name="connsiteY100" fmla="*/ 2822 h 10000"/>
              <a:gd name="connsiteX101" fmla="*/ 3061 w 10000"/>
              <a:gd name="connsiteY101" fmla="*/ 2876 h 10000"/>
              <a:gd name="connsiteX102" fmla="*/ 3113 w 10000"/>
              <a:gd name="connsiteY102" fmla="*/ 2905 h 10000"/>
              <a:gd name="connsiteX103" fmla="*/ 3168 w 10000"/>
              <a:gd name="connsiteY103" fmla="*/ 2939 h 10000"/>
              <a:gd name="connsiteX104" fmla="*/ 3282 w 10000"/>
              <a:gd name="connsiteY104" fmla="*/ 3020 h 10000"/>
              <a:gd name="connsiteX105" fmla="*/ 3389 w 10000"/>
              <a:gd name="connsiteY105" fmla="*/ 3108 h 10000"/>
              <a:gd name="connsiteX106" fmla="*/ 3495 w 10000"/>
              <a:gd name="connsiteY106" fmla="*/ 3203 h 10000"/>
              <a:gd name="connsiteX107" fmla="*/ 3648 w 10000"/>
              <a:gd name="connsiteY107" fmla="*/ 3364 h 10000"/>
              <a:gd name="connsiteX108" fmla="*/ 3842 w 10000"/>
              <a:gd name="connsiteY108" fmla="*/ 3602 h 10000"/>
              <a:gd name="connsiteX109" fmla="*/ 4016 w 10000"/>
              <a:gd name="connsiteY109" fmla="*/ 3864 h 10000"/>
              <a:gd name="connsiteX110" fmla="*/ 4176 w 10000"/>
              <a:gd name="connsiteY110" fmla="*/ 4148 h 10000"/>
              <a:gd name="connsiteX111" fmla="*/ 4321 w 10000"/>
              <a:gd name="connsiteY111" fmla="*/ 4450 h 10000"/>
              <a:gd name="connsiteX112" fmla="*/ 4442 w 10000"/>
              <a:gd name="connsiteY112" fmla="*/ 4763 h 10000"/>
              <a:gd name="connsiteX113" fmla="*/ 4494 w 10000"/>
              <a:gd name="connsiteY113" fmla="*/ 4928 h 10000"/>
              <a:gd name="connsiteX114" fmla="*/ 4534 w 10000"/>
              <a:gd name="connsiteY114" fmla="*/ 5048 h 10000"/>
              <a:gd name="connsiteX115" fmla="*/ 4599 w 10000"/>
              <a:gd name="connsiteY115" fmla="*/ 5296 h 10000"/>
              <a:gd name="connsiteX116" fmla="*/ 4653 w 10000"/>
              <a:gd name="connsiteY116" fmla="*/ 5547 h 10000"/>
              <a:gd name="connsiteX117" fmla="*/ 4697 w 10000"/>
              <a:gd name="connsiteY117" fmla="*/ 5800 h 10000"/>
              <a:gd name="connsiteX118" fmla="*/ 4756 w 10000"/>
              <a:gd name="connsiteY118" fmla="*/ 6184 h 10000"/>
              <a:gd name="connsiteX119" fmla="*/ 4829 w 10000"/>
              <a:gd name="connsiteY119" fmla="*/ 6698 h 10000"/>
              <a:gd name="connsiteX120" fmla="*/ 4888 w 10000"/>
              <a:gd name="connsiteY120" fmla="*/ 7078 h 10000"/>
              <a:gd name="connsiteX121" fmla="*/ 4933 w 10000"/>
              <a:gd name="connsiteY121" fmla="*/ 7328 h 10000"/>
              <a:gd name="connsiteX122" fmla="*/ 4988 w 10000"/>
              <a:gd name="connsiteY122" fmla="*/ 7573 h 10000"/>
              <a:gd name="connsiteX123" fmla="*/ 5052 w 10000"/>
              <a:gd name="connsiteY123" fmla="*/ 7816 h 10000"/>
              <a:gd name="connsiteX124" fmla="*/ 5128 w 10000"/>
              <a:gd name="connsiteY124" fmla="*/ 8050 h 10000"/>
              <a:gd name="connsiteX125" fmla="*/ 5218 w 10000"/>
              <a:gd name="connsiteY125" fmla="*/ 8273 h 10000"/>
              <a:gd name="connsiteX126" fmla="*/ 5328 w 10000"/>
              <a:gd name="connsiteY126" fmla="*/ 8493 h 10000"/>
              <a:gd name="connsiteX127" fmla="*/ 5455 w 10000"/>
              <a:gd name="connsiteY127" fmla="*/ 8701 h 10000"/>
              <a:gd name="connsiteX128" fmla="*/ 5527 w 10000"/>
              <a:gd name="connsiteY128" fmla="*/ 8800 h 10000"/>
              <a:gd name="connsiteX129" fmla="*/ 5558 w 10000"/>
              <a:gd name="connsiteY129" fmla="*/ 8842 h 10000"/>
              <a:gd name="connsiteX130" fmla="*/ 5626 w 10000"/>
              <a:gd name="connsiteY130" fmla="*/ 8916 h 10000"/>
              <a:gd name="connsiteX131" fmla="*/ 5693 w 10000"/>
              <a:gd name="connsiteY131" fmla="*/ 8981 h 10000"/>
              <a:gd name="connsiteX132" fmla="*/ 5762 w 10000"/>
              <a:gd name="connsiteY132" fmla="*/ 9037 h 10000"/>
              <a:gd name="connsiteX133" fmla="*/ 5830 w 10000"/>
              <a:gd name="connsiteY133" fmla="*/ 9079 h 10000"/>
              <a:gd name="connsiteX134" fmla="*/ 5901 w 10000"/>
              <a:gd name="connsiteY134" fmla="*/ 9111 h 10000"/>
              <a:gd name="connsiteX135" fmla="*/ 5971 w 10000"/>
              <a:gd name="connsiteY135" fmla="*/ 9135 h 10000"/>
              <a:gd name="connsiteX136" fmla="*/ 6043 w 10000"/>
              <a:gd name="connsiteY136" fmla="*/ 9148 h 10000"/>
              <a:gd name="connsiteX137" fmla="*/ 6114 w 10000"/>
              <a:gd name="connsiteY137" fmla="*/ 9148 h 10000"/>
              <a:gd name="connsiteX138" fmla="*/ 6185 w 10000"/>
              <a:gd name="connsiteY138" fmla="*/ 9139 h 10000"/>
              <a:gd name="connsiteX139" fmla="*/ 6256 w 10000"/>
              <a:gd name="connsiteY139" fmla="*/ 9117 h 10000"/>
              <a:gd name="connsiteX140" fmla="*/ 6326 w 10000"/>
              <a:gd name="connsiteY140" fmla="*/ 9087 h 10000"/>
              <a:gd name="connsiteX141" fmla="*/ 6397 w 10000"/>
              <a:gd name="connsiteY141" fmla="*/ 9050 h 10000"/>
              <a:gd name="connsiteX142" fmla="*/ 6466 w 10000"/>
              <a:gd name="connsiteY142" fmla="*/ 8995 h 10000"/>
              <a:gd name="connsiteX143" fmla="*/ 6535 w 10000"/>
              <a:gd name="connsiteY143" fmla="*/ 8934 h 10000"/>
              <a:gd name="connsiteX144" fmla="*/ 6603 w 10000"/>
              <a:gd name="connsiteY144" fmla="*/ 8861 h 10000"/>
              <a:gd name="connsiteX145" fmla="*/ 6637 w 10000"/>
              <a:gd name="connsiteY145" fmla="*/ 8820 h 10000"/>
              <a:gd name="connsiteX146" fmla="*/ 6667 w 10000"/>
              <a:gd name="connsiteY146" fmla="*/ 8783 h 10000"/>
              <a:gd name="connsiteX147" fmla="*/ 6721 w 10000"/>
              <a:gd name="connsiteY147" fmla="*/ 8704 h 10000"/>
              <a:gd name="connsiteX148" fmla="*/ 6766 w 10000"/>
              <a:gd name="connsiteY148" fmla="*/ 8618 h 10000"/>
              <a:gd name="connsiteX149" fmla="*/ 6805 w 10000"/>
              <a:gd name="connsiteY149" fmla="*/ 8531 h 10000"/>
              <a:gd name="connsiteX150" fmla="*/ 6853 w 10000"/>
              <a:gd name="connsiteY150" fmla="*/ 8393 h 10000"/>
              <a:gd name="connsiteX151" fmla="*/ 6901 w 10000"/>
              <a:gd name="connsiteY151" fmla="*/ 8201 h 10000"/>
              <a:gd name="connsiteX152" fmla="*/ 6931 w 10000"/>
              <a:gd name="connsiteY152" fmla="*/ 8001 h 10000"/>
              <a:gd name="connsiteX153" fmla="*/ 6950 w 10000"/>
              <a:gd name="connsiteY153" fmla="*/ 7793 h 10000"/>
              <a:gd name="connsiteX154" fmla="*/ 6966 w 10000"/>
              <a:gd name="connsiteY154" fmla="*/ 7476 h 10000"/>
              <a:gd name="connsiteX155" fmla="*/ 6974 w 10000"/>
              <a:gd name="connsiteY155" fmla="*/ 7264 h 10000"/>
              <a:gd name="connsiteX156" fmla="*/ 6987 w 10000"/>
              <a:gd name="connsiteY156" fmla="*/ 6979 h 10000"/>
              <a:gd name="connsiteX157" fmla="*/ 7001 w 10000"/>
              <a:gd name="connsiteY157" fmla="*/ 6405 h 10000"/>
              <a:gd name="connsiteX158" fmla="*/ 7001 w 10000"/>
              <a:gd name="connsiteY158" fmla="*/ 5829 h 10000"/>
              <a:gd name="connsiteX159" fmla="*/ 6990 w 10000"/>
              <a:gd name="connsiteY159" fmla="*/ 5256 h 10000"/>
              <a:gd name="connsiteX160" fmla="*/ 6981 w 10000"/>
              <a:gd name="connsiteY160" fmla="*/ 4969 h 10000"/>
              <a:gd name="connsiteX161" fmla="*/ 6978 w 10000"/>
              <a:gd name="connsiteY161" fmla="*/ 4903 h 10000"/>
              <a:gd name="connsiteX162" fmla="*/ 6965 w 10000"/>
              <a:gd name="connsiteY162" fmla="*/ 4763 h 10000"/>
              <a:gd name="connsiteX163" fmla="*/ 6946 w 10000"/>
              <a:gd name="connsiteY163" fmla="*/ 4630 h 10000"/>
              <a:gd name="connsiteX164" fmla="*/ 6916 w 10000"/>
              <a:gd name="connsiteY164" fmla="*/ 4501 h 10000"/>
              <a:gd name="connsiteX165" fmla="*/ 6885 w 10000"/>
              <a:gd name="connsiteY165" fmla="*/ 4375 h 10000"/>
              <a:gd name="connsiteX166" fmla="*/ 6844 w 10000"/>
              <a:gd name="connsiteY166" fmla="*/ 4253 h 10000"/>
              <a:gd name="connsiteX167" fmla="*/ 6796 w 10000"/>
              <a:gd name="connsiteY167" fmla="*/ 4136 h 10000"/>
              <a:gd name="connsiteX168" fmla="*/ 6744 w 10000"/>
              <a:gd name="connsiteY168" fmla="*/ 4027 h 10000"/>
              <a:gd name="connsiteX169" fmla="*/ 6684 w 10000"/>
              <a:gd name="connsiteY169" fmla="*/ 3926 h 10000"/>
              <a:gd name="connsiteX170" fmla="*/ 6619 w 10000"/>
              <a:gd name="connsiteY170" fmla="*/ 3835 h 10000"/>
              <a:gd name="connsiteX171" fmla="*/ 6547 w 10000"/>
              <a:gd name="connsiteY171" fmla="*/ 3751 h 10000"/>
              <a:gd name="connsiteX172" fmla="*/ 6470 w 10000"/>
              <a:gd name="connsiteY172" fmla="*/ 3676 h 10000"/>
              <a:gd name="connsiteX173" fmla="*/ 6390 w 10000"/>
              <a:gd name="connsiteY173" fmla="*/ 3614 h 10000"/>
              <a:gd name="connsiteX174" fmla="*/ 6304 w 10000"/>
              <a:gd name="connsiteY174" fmla="*/ 3560 h 10000"/>
              <a:gd name="connsiteX175" fmla="*/ 6212 w 10000"/>
              <a:gd name="connsiteY175" fmla="*/ 3523 h 10000"/>
              <a:gd name="connsiteX176" fmla="*/ 6115 w 10000"/>
              <a:gd name="connsiteY176" fmla="*/ 3498 h 10000"/>
              <a:gd name="connsiteX177" fmla="*/ 6064 w 10000"/>
              <a:gd name="connsiteY177" fmla="*/ 3493 h 10000"/>
              <a:gd name="connsiteX178" fmla="*/ 6039 w 10000"/>
              <a:gd name="connsiteY178" fmla="*/ 3492 h 10000"/>
              <a:gd name="connsiteX179" fmla="*/ 5986 w 10000"/>
              <a:gd name="connsiteY179" fmla="*/ 3497 h 10000"/>
              <a:gd name="connsiteX180" fmla="*/ 5934 w 10000"/>
              <a:gd name="connsiteY180" fmla="*/ 3513 h 10000"/>
              <a:gd name="connsiteX181" fmla="*/ 5884 w 10000"/>
              <a:gd name="connsiteY181" fmla="*/ 3539 h 10000"/>
              <a:gd name="connsiteX182" fmla="*/ 5837 w 10000"/>
              <a:gd name="connsiteY182" fmla="*/ 3577 h 10000"/>
              <a:gd name="connsiteX183" fmla="*/ 5796 w 10000"/>
              <a:gd name="connsiteY183" fmla="*/ 3624 h 10000"/>
              <a:gd name="connsiteX184" fmla="*/ 5763 w 10000"/>
              <a:gd name="connsiteY184" fmla="*/ 3679 h 10000"/>
              <a:gd name="connsiteX185" fmla="*/ 5738 w 10000"/>
              <a:gd name="connsiteY185" fmla="*/ 3743 h 10000"/>
              <a:gd name="connsiteX186" fmla="*/ 5729 w 10000"/>
              <a:gd name="connsiteY186" fmla="*/ 3777 h 10000"/>
              <a:gd name="connsiteX187" fmla="*/ 5725 w 10000"/>
              <a:gd name="connsiteY187" fmla="*/ 3805 h 10000"/>
              <a:gd name="connsiteX188" fmla="*/ 5719 w 10000"/>
              <a:gd name="connsiteY188" fmla="*/ 3861 h 10000"/>
              <a:gd name="connsiteX189" fmla="*/ 5724 w 10000"/>
              <a:gd name="connsiteY189" fmla="*/ 3946 h 10000"/>
              <a:gd name="connsiteX190" fmla="*/ 5745 w 10000"/>
              <a:gd name="connsiteY190" fmla="*/ 4059 h 10000"/>
              <a:gd name="connsiteX191" fmla="*/ 5786 w 10000"/>
              <a:gd name="connsiteY191" fmla="*/ 4157 h 10000"/>
              <a:gd name="connsiteX192" fmla="*/ 5811 w 10000"/>
              <a:gd name="connsiteY192" fmla="*/ 4203 h 10000"/>
              <a:gd name="connsiteX193" fmla="*/ 5860 w 10000"/>
              <a:gd name="connsiteY193" fmla="*/ 4279 h 10000"/>
              <a:gd name="connsiteX194" fmla="*/ 5960 w 10000"/>
              <a:gd name="connsiteY194" fmla="*/ 4405 h 10000"/>
              <a:gd name="connsiteX195" fmla="*/ 6061 w 10000"/>
              <a:gd name="connsiteY195" fmla="*/ 4511 h 10000"/>
              <a:gd name="connsiteX196" fmla="*/ 6167 w 10000"/>
              <a:gd name="connsiteY196" fmla="*/ 4593 h 10000"/>
              <a:gd name="connsiteX197" fmla="*/ 6272 w 10000"/>
              <a:gd name="connsiteY197" fmla="*/ 4647 h 10000"/>
              <a:gd name="connsiteX198" fmla="*/ 6380 w 10000"/>
              <a:gd name="connsiteY198" fmla="*/ 4682 h 10000"/>
              <a:gd name="connsiteX199" fmla="*/ 6488 w 10000"/>
              <a:gd name="connsiteY199" fmla="*/ 4695 h 10000"/>
              <a:gd name="connsiteX200" fmla="*/ 6596 w 10000"/>
              <a:gd name="connsiteY200" fmla="*/ 4685 h 10000"/>
              <a:gd name="connsiteX201" fmla="*/ 6703 w 10000"/>
              <a:gd name="connsiteY201" fmla="*/ 4660 h 10000"/>
              <a:gd name="connsiteX202" fmla="*/ 6810 w 10000"/>
              <a:gd name="connsiteY202" fmla="*/ 4611 h 10000"/>
              <a:gd name="connsiteX203" fmla="*/ 6915 w 10000"/>
              <a:gd name="connsiteY203" fmla="*/ 4552 h 10000"/>
              <a:gd name="connsiteX204" fmla="*/ 7018 w 10000"/>
              <a:gd name="connsiteY204" fmla="*/ 4470 h 10000"/>
              <a:gd name="connsiteX205" fmla="*/ 7116 w 10000"/>
              <a:gd name="connsiteY205" fmla="*/ 4376 h 10000"/>
              <a:gd name="connsiteX206" fmla="*/ 7213 w 10000"/>
              <a:gd name="connsiteY206" fmla="*/ 4266 h 10000"/>
              <a:gd name="connsiteX207" fmla="*/ 7306 w 10000"/>
              <a:gd name="connsiteY207" fmla="*/ 4146 h 10000"/>
              <a:gd name="connsiteX208" fmla="*/ 7391 w 10000"/>
              <a:gd name="connsiteY208" fmla="*/ 4011 h 10000"/>
              <a:gd name="connsiteX209" fmla="*/ 7433 w 10000"/>
              <a:gd name="connsiteY209" fmla="*/ 3940 h 10000"/>
              <a:gd name="connsiteX210" fmla="*/ 7506 w 10000"/>
              <a:gd name="connsiteY210" fmla="*/ 3806 h 10000"/>
              <a:gd name="connsiteX211" fmla="*/ 7640 w 10000"/>
              <a:gd name="connsiteY211" fmla="*/ 3526 h 10000"/>
              <a:gd name="connsiteX212" fmla="*/ 7754 w 10000"/>
              <a:gd name="connsiteY212" fmla="*/ 3225 h 10000"/>
              <a:gd name="connsiteX213" fmla="*/ 7825 w 10000"/>
              <a:gd name="connsiteY213" fmla="*/ 2990 h 10000"/>
              <a:gd name="connsiteX214" fmla="*/ 7868 w 10000"/>
              <a:gd name="connsiteY214" fmla="*/ 2831 h 10000"/>
              <a:gd name="connsiteX215" fmla="*/ 7900 w 10000"/>
              <a:gd name="connsiteY215" fmla="*/ 2668 h 10000"/>
              <a:gd name="connsiteX216" fmla="*/ 7931 w 10000"/>
              <a:gd name="connsiteY216" fmla="*/ 2499 h 10000"/>
              <a:gd name="connsiteX217" fmla="*/ 7952 w 10000"/>
              <a:gd name="connsiteY217" fmla="*/ 2336 h 10000"/>
              <a:gd name="connsiteX218" fmla="*/ 7965 w 10000"/>
              <a:gd name="connsiteY218" fmla="*/ 2167 h 10000"/>
              <a:gd name="connsiteX219" fmla="*/ 7973 w 10000"/>
              <a:gd name="connsiteY219" fmla="*/ 1999 h 10000"/>
              <a:gd name="connsiteX220" fmla="*/ 7971 w 10000"/>
              <a:gd name="connsiteY220" fmla="*/ 1829 h 10000"/>
              <a:gd name="connsiteX221" fmla="*/ 7963 w 10000"/>
              <a:gd name="connsiteY221" fmla="*/ 1659 h 10000"/>
              <a:gd name="connsiteX222" fmla="*/ 7949 w 10000"/>
              <a:gd name="connsiteY222" fmla="*/ 1488 h 10000"/>
              <a:gd name="connsiteX223" fmla="*/ 7937 w 10000"/>
              <a:gd name="connsiteY223" fmla="*/ 1404 h 10000"/>
              <a:gd name="connsiteX224" fmla="*/ 7916 w 10000"/>
              <a:gd name="connsiteY224" fmla="*/ 1289 h 10000"/>
              <a:gd name="connsiteX225" fmla="*/ 7892 w 10000"/>
              <a:gd name="connsiteY225" fmla="*/ 1098 h 10000"/>
              <a:gd name="connsiteX226" fmla="*/ 7883 w 10000"/>
              <a:gd name="connsiteY226" fmla="*/ 969 h 10000"/>
              <a:gd name="connsiteX227" fmla="*/ 7885 w 10000"/>
              <a:gd name="connsiteY227" fmla="*/ 845 h 10000"/>
              <a:gd name="connsiteX228" fmla="*/ 7903 w 10000"/>
              <a:gd name="connsiteY228" fmla="*/ 727 h 10000"/>
              <a:gd name="connsiteX229" fmla="*/ 7934 w 10000"/>
              <a:gd name="connsiteY229" fmla="*/ 649 h 10000"/>
              <a:gd name="connsiteX230" fmla="*/ 7958 w 10000"/>
              <a:gd name="connsiteY230" fmla="*/ 601 h 10000"/>
              <a:gd name="connsiteX231" fmla="*/ 7992 w 10000"/>
              <a:gd name="connsiteY231" fmla="*/ 558 h 10000"/>
              <a:gd name="connsiteX232" fmla="*/ 8030 w 10000"/>
              <a:gd name="connsiteY232" fmla="*/ 522 h 10000"/>
              <a:gd name="connsiteX233" fmla="*/ 8050 w 10000"/>
              <a:gd name="connsiteY233" fmla="*/ 507 h 10000"/>
              <a:gd name="connsiteX234" fmla="*/ 8088 w 10000"/>
              <a:gd name="connsiteY234" fmla="*/ 485 h 10000"/>
              <a:gd name="connsiteX235" fmla="*/ 8159 w 10000"/>
              <a:gd name="connsiteY235" fmla="*/ 470 h 10000"/>
              <a:gd name="connsiteX236" fmla="*/ 8229 w 10000"/>
              <a:gd name="connsiteY236" fmla="*/ 479 h 10000"/>
              <a:gd name="connsiteX237" fmla="*/ 8301 w 10000"/>
              <a:gd name="connsiteY237" fmla="*/ 515 h 10000"/>
              <a:gd name="connsiteX238" fmla="*/ 8370 w 10000"/>
              <a:gd name="connsiteY238" fmla="*/ 564 h 10000"/>
              <a:gd name="connsiteX239" fmla="*/ 8433 w 10000"/>
              <a:gd name="connsiteY239" fmla="*/ 629 h 10000"/>
              <a:gd name="connsiteX240" fmla="*/ 8490 w 10000"/>
              <a:gd name="connsiteY240" fmla="*/ 704 h 10000"/>
              <a:gd name="connsiteX241" fmla="*/ 8538 w 10000"/>
              <a:gd name="connsiteY241" fmla="*/ 780 h 10000"/>
              <a:gd name="connsiteX242" fmla="*/ 8559 w 10000"/>
              <a:gd name="connsiteY242" fmla="*/ 818 h 10000"/>
              <a:gd name="connsiteX243" fmla="*/ 8645 w 10000"/>
              <a:gd name="connsiteY243" fmla="*/ 1003 h 10000"/>
              <a:gd name="connsiteX244" fmla="*/ 8792 w 10000"/>
              <a:gd name="connsiteY244" fmla="*/ 1307 h 10000"/>
              <a:gd name="connsiteX245" fmla="*/ 8868 w 10000"/>
              <a:gd name="connsiteY245" fmla="*/ 1441 h 10000"/>
              <a:gd name="connsiteX246" fmla="*/ 8925 w 10000"/>
              <a:gd name="connsiteY246" fmla="*/ 1521 h 10000"/>
              <a:gd name="connsiteX247" fmla="*/ 8982 w 10000"/>
              <a:gd name="connsiteY247" fmla="*/ 1592 h 10000"/>
              <a:gd name="connsiteX248" fmla="*/ 9039 w 10000"/>
              <a:gd name="connsiteY248" fmla="*/ 1642 h 10000"/>
              <a:gd name="connsiteX249" fmla="*/ 9103 w 10000"/>
              <a:gd name="connsiteY249" fmla="*/ 1676 h 10000"/>
              <a:gd name="connsiteX250" fmla="*/ 9168 w 10000"/>
              <a:gd name="connsiteY250" fmla="*/ 1690 h 10000"/>
              <a:gd name="connsiteX251" fmla="*/ 9236 w 10000"/>
              <a:gd name="connsiteY251" fmla="*/ 1681 h 10000"/>
              <a:gd name="connsiteX252" fmla="*/ 9308 w 10000"/>
              <a:gd name="connsiteY252" fmla="*/ 1647 h 10000"/>
              <a:gd name="connsiteX253" fmla="*/ 9384 w 10000"/>
              <a:gd name="connsiteY253" fmla="*/ 1583 h 10000"/>
              <a:gd name="connsiteX254" fmla="*/ 9463 w 10000"/>
              <a:gd name="connsiteY254" fmla="*/ 1486 h 10000"/>
              <a:gd name="connsiteX255" fmla="*/ 9504 w 10000"/>
              <a:gd name="connsiteY255" fmla="*/ 1425 h 10000"/>
              <a:gd name="connsiteX256" fmla="*/ 9544 w 10000"/>
              <a:gd name="connsiteY256" fmla="*/ 1356 h 10000"/>
              <a:gd name="connsiteX257" fmla="*/ 9614 w 10000"/>
              <a:gd name="connsiteY257" fmla="*/ 1210 h 10000"/>
              <a:gd name="connsiteX258" fmla="*/ 9672 w 10000"/>
              <a:gd name="connsiteY258" fmla="*/ 1047 h 10000"/>
              <a:gd name="connsiteX259" fmla="*/ 9722 w 10000"/>
              <a:gd name="connsiteY259" fmla="*/ 880 h 10000"/>
              <a:gd name="connsiteX260" fmla="*/ 9743 w 10000"/>
              <a:gd name="connsiteY260" fmla="*/ 796 h 10000"/>
              <a:gd name="connsiteX261" fmla="*/ 9795 w 10000"/>
              <a:gd name="connsiteY261" fmla="*/ 595 h 10000"/>
              <a:gd name="connsiteX262" fmla="*/ 9884 w 10000"/>
              <a:gd name="connsiteY262" fmla="*/ 283 h 10000"/>
              <a:gd name="connsiteX263" fmla="*/ 9955 w 10000"/>
              <a:gd name="connsiteY263" fmla="*/ 89 h 10000"/>
              <a:gd name="connsiteX264" fmla="*/ 10000 w 10000"/>
              <a:gd name="connsiteY264" fmla="*/ 0 h 10000"/>
              <a:gd name="connsiteX0" fmla="*/ 846 w 10000"/>
              <a:gd name="connsiteY0" fmla="*/ 9262 h 10000"/>
              <a:gd name="connsiteX1" fmla="*/ 905 w 10000"/>
              <a:gd name="connsiteY1" fmla="*/ 9038 h 10000"/>
              <a:gd name="connsiteX2" fmla="*/ 926 w 10000"/>
              <a:gd name="connsiteY2" fmla="*/ 8920 h 10000"/>
              <a:gd name="connsiteX3" fmla="*/ 942 w 10000"/>
              <a:gd name="connsiteY3" fmla="*/ 8824 h 10000"/>
              <a:gd name="connsiteX4" fmla="*/ 958 w 10000"/>
              <a:gd name="connsiteY4" fmla="*/ 8630 h 10000"/>
              <a:gd name="connsiteX5" fmla="*/ 961 w 10000"/>
              <a:gd name="connsiteY5" fmla="*/ 8440 h 10000"/>
              <a:gd name="connsiteX6" fmla="*/ 944 w 10000"/>
              <a:gd name="connsiteY6" fmla="*/ 8247 h 10000"/>
              <a:gd name="connsiteX7" fmla="*/ 912 w 10000"/>
              <a:gd name="connsiteY7" fmla="*/ 8062 h 10000"/>
              <a:gd name="connsiteX8" fmla="*/ 861 w 10000"/>
              <a:gd name="connsiteY8" fmla="*/ 7883 h 10000"/>
              <a:gd name="connsiteX9" fmla="*/ 795 w 10000"/>
              <a:gd name="connsiteY9" fmla="*/ 7718 h 10000"/>
              <a:gd name="connsiteX10" fmla="*/ 709 w 10000"/>
              <a:gd name="connsiteY10" fmla="*/ 7561 h 10000"/>
              <a:gd name="connsiteX11" fmla="*/ 657 w 10000"/>
              <a:gd name="connsiteY11" fmla="*/ 7487 h 10000"/>
              <a:gd name="connsiteX12" fmla="*/ 625 w 10000"/>
              <a:gd name="connsiteY12" fmla="*/ 7446 h 10000"/>
              <a:gd name="connsiteX13" fmla="*/ 557 w 10000"/>
              <a:gd name="connsiteY13" fmla="*/ 7379 h 10000"/>
              <a:gd name="connsiteX14" fmla="*/ 492 w 10000"/>
              <a:gd name="connsiteY14" fmla="*/ 7330 h 10000"/>
              <a:gd name="connsiteX15" fmla="*/ 427 w 10000"/>
              <a:gd name="connsiteY15" fmla="*/ 7301 h 10000"/>
              <a:gd name="connsiteX16" fmla="*/ 365 w 10000"/>
              <a:gd name="connsiteY16" fmla="*/ 7290 h 10000"/>
              <a:gd name="connsiteX17" fmla="*/ 304 w 10000"/>
              <a:gd name="connsiteY17" fmla="*/ 7295 h 10000"/>
              <a:gd name="connsiteX18" fmla="*/ 245 w 10000"/>
              <a:gd name="connsiteY18" fmla="*/ 7315 h 10000"/>
              <a:gd name="connsiteX19" fmla="*/ 191 w 10000"/>
              <a:gd name="connsiteY19" fmla="*/ 7350 h 10000"/>
              <a:gd name="connsiteX20" fmla="*/ 144 w 10000"/>
              <a:gd name="connsiteY20" fmla="*/ 7397 h 10000"/>
              <a:gd name="connsiteX21" fmla="*/ 101 w 10000"/>
              <a:gd name="connsiteY21" fmla="*/ 7461 h 10000"/>
              <a:gd name="connsiteX22" fmla="*/ 66 w 10000"/>
              <a:gd name="connsiteY22" fmla="*/ 7537 h 10000"/>
              <a:gd name="connsiteX23" fmla="*/ 35 w 10000"/>
              <a:gd name="connsiteY23" fmla="*/ 7622 h 10000"/>
              <a:gd name="connsiteX24" fmla="*/ 16 w 10000"/>
              <a:gd name="connsiteY24" fmla="*/ 7718 h 10000"/>
              <a:gd name="connsiteX25" fmla="*/ 3 w 10000"/>
              <a:gd name="connsiteY25" fmla="*/ 7819 h 10000"/>
              <a:gd name="connsiteX26" fmla="*/ 0 w 10000"/>
              <a:gd name="connsiteY26" fmla="*/ 7929 h 10000"/>
              <a:gd name="connsiteX27" fmla="*/ 7 w 10000"/>
              <a:gd name="connsiteY27" fmla="*/ 8045 h 10000"/>
              <a:gd name="connsiteX28" fmla="*/ 14 w 10000"/>
              <a:gd name="connsiteY28" fmla="*/ 8104 h 10000"/>
              <a:gd name="connsiteX29" fmla="*/ 29 w 10000"/>
              <a:gd name="connsiteY29" fmla="*/ 8207 h 10000"/>
              <a:gd name="connsiteX30" fmla="*/ 76 w 10000"/>
              <a:gd name="connsiteY30" fmla="*/ 8401 h 10000"/>
              <a:gd name="connsiteX31" fmla="*/ 138 w 10000"/>
              <a:gd name="connsiteY31" fmla="*/ 8592 h 10000"/>
              <a:gd name="connsiteX32" fmla="*/ 214 w 10000"/>
              <a:gd name="connsiteY32" fmla="*/ 8773 h 10000"/>
              <a:gd name="connsiteX33" fmla="*/ 304 w 10000"/>
              <a:gd name="connsiteY33" fmla="*/ 8941 h 10000"/>
              <a:gd name="connsiteX34" fmla="*/ 401 w 10000"/>
              <a:gd name="connsiteY34" fmla="*/ 9100 h 10000"/>
              <a:gd name="connsiteX35" fmla="*/ 510 w 10000"/>
              <a:gd name="connsiteY35" fmla="*/ 9250 h 10000"/>
              <a:gd name="connsiteX36" fmla="*/ 630 w 10000"/>
              <a:gd name="connsiteY36" fmla="*/ 9389 h 10000"/>
              <a:gd name="connsiteX37" fmla="*/ 754 w 10000"/>
              <a:gd name="connsiteY37" fmla="*/ 9518 h 10000"/>
              <a:gd name="connsiteX38" fmla="*/ 886 w 10000"/>
              <a:gd name="connsiteY38" fmla="*/ 9628 h 10000"/>
              <a:gd name="connsiteX39" fmla="*/ 1019 w 10000"/>
              <a:gd name="connsiteY39" fmla="*/ 9727 h 10000"/>
              <a:gd name="connsiteX40" fmla="*/ 1157 w 10000"/>
              <a:gd name="connsiteY40" fmla="*/ 9813 h 10000"/>
              <a:gd name="connsiteX41" fmla="*/ 1294 w 10000"/>
              <a:gd name="connsiteY41" fmla="*/ 9884 h 10000"/>
              <a:gd name="connsiteX42" fmla="*/ 1434 w 10000"/>
              <a:gd name="connsiteY42" fmla="*/ 9939 h 10000"/>
              <a:gd name="connsiteX43" fmla="*/ 1571 w 10000"/>
              <a:gd name="connsiteY43" fmla="*/ 9975 h 10000"/>
              <a:gd name="connsiteX44" fmla="*/ 1705 w 10000"/>
              <a:gd name="connsiteY44" fmla="*/ 9999 h 10000"/>
              <a:gd name="connsiteX45" fmla="*/ 1769 w 10000"/>
              <a:gd name="connsiteY45" fmla="*/ 10000 h 10000"/>
              <a:gd name="connsiteX46" fmla="*/ 1844 w 10000"/>
              <a:gd name="connsiteY46" fmla="*/ 9999 h 10000"/>
              <a:gd name="connsiteX47" fmla="*/ 1992 w 10000"/>
              <a:gd name="connsiteY47" fmla="*/ 9974 h 10000"/>
              <a:gd name="connsiteX48" fmla="*/ 2129 w 10000"/>
              <a:gd name="connsiteY48" fmla="*/ 9923 h 10000"/>
              <a:gd name="connsiteX49" fmla="*/ 2263 w 10000"/>
              <a:gd name="connsiteY49" fmla="*/ 9844 h 10000"/>
              <a:gd name="connsiteX50" fmla="*/ 2382 w 10000"/>
              <a:gd name="connsiteY50" fmla="*/ 9741 h 10000"/>
              <a:gd name="connsiteX51" fmla="*/ 2491 w 10000"/>
              <a:gd name="connsiteY51" fmla="*/ 9606 h 10000"/>
              <a:gd name="connsiteX52" fmla="*/ 2561 w 10000"/>
              <a:gd name="connsiteY52" fmla="*/ 9490 h 10000"/>
              <a:gd name="connsiteX53" fmla="*/ 2602 w 10000"/>
              <a:gd name="connsiteY53" fmla="*/ 9404 h 10000"/>
              <a:gd name="connsiteX54" fmla="*/ 2639 w 10000"/>
              <a:gd name="connsiteY54" fmla="*/ 9312 h 10000"/>
              <a:gd name="connsiteX55" fmla="*/ 2674 w 10000"/>
              <a:gd name="connsiteY55" fmla="*/ 9213 h 10000"/>
              <a:gd name="connsiteX56" fmla="*/ 2687 w 10000"/>
              <a:gd name="connsiteY56" fmla="*/ 9159 h 10000"/>
              <a:gd name="connsiteX57" fmla="*/ 2706 w 10000"/>
              <a:gd name="connsiteY57" fmla="*/ 9076 h 10000"/>
              <a:gd name="connsiteX58" fmla="*/ 2736 w 10000"/>
              <a:gd name="connsiteY58" fmla="*/ 8911 h 10000"/>
              <a:gd name="connsiteX59" fmla="*/ 2750 w 10000"/>
              <a:gd name="connsiteY59" fmla="*/ 8757 h 10000"/>
              <a:gd name="connsiteX60" fmla="*/ 2754 w 10000"/>
              <a:gd name="connsiteY60" fmla="*/ 8606 h 10000"/>
              <a:gd name="connsiteX61" fmla="*/ 2746 w 10000"/>
              <a:gd name="connsiteY61" fmla="*/ 8462 h 10000"/>
              <a:gd name="connsiteX62" fmla="*/ 2727 w 10000"/>
              <a:gd name="connsiteY62" fmla="*/ 8322 h 10000"/>
              <a:gd name="connsiteX63" fmla="*/ 2700 w 10000"/>
              <a:gd name="connsiteY63" fmla="*/ 8183 h 10000"/>
              <a:gd name="connsiteX64" fmla="*/ 2665 w 10000"/>
              <a:gd name="connsiteY64" fmla="*/ 8051 h 10000"/>
              <a:gd name="connsiteX65" fmla="*/ 2600 w 10000"/>
              <a:gd name="connsiteY65" fmla="*/ 7855 h 10000"/>
              <a:gd name="connsiteX66" fmla="*/ 2496 w 10000"/>
              <a:gd name="connsiteY66" fmla="*/ 7598 h 10000"/>
              <a:gd name="connsiteX67" fmla="*/ 2319 w 10000"/>
              <a:gd name="connsiteY67" fmla="*/ 7218 h 10000"/>
              <a:gd name="connsiteX68" fmla="*/ 2199 w 10000"/>
              <a:gd name="connsiteY68" fmla="*/ 6951 h 10000"/>
              <a:gd name="connsiteX69" fmla="*/ 2032 w 10000"/>
              <a:gd name="connsiteY69" fmla="*/ 6592 h 10000"/>
              <a:gd name="connsiteX70" fmla="*/ 1728 w 10000"/>
              <a:gd name="connsiteY70" fmla="*/ 5935 h 10000"/>
              <a:gd name="connsiteX71" fmla="*/ 1579 w 10000"/>
              <a:gd name="connsiteY71" fmla="*/ 5579 h 10000"/>
              <a:gd name="connsiteX72" fmla="*/ 1484 w 10000"/>
              <a:gd name="connsiteY72" fmla="*/ 5336 h 10000"/>
              <a:gd name="connsiteX73" fmla="*/ 1399 w 10000"/>
              <a:gd name="connsiteY73" fmla="*/ 5090 h 10000"/>
              <a:gd name="connsiteX74" fmla="*/ 1327 w 10000"/>
              <a:gd name="connsiteY74" fmla="*/ 4843 h 10000"/>
              <a:gd name="connsiteX75" fmla="*/ 1272 w 10000"/>
              <a:gd name="connsiteY75" fmla="*/ 4593 h 10000"/>
              <a:gd name="connsiteX76" fmla="*/ 1232 w 10000"/>
              <a:gd name="connsiteY76" fmla="*/ 4346 h 10000"/>
              <a:gd name="connsiteX77" fmla="*/ 1213 w 10000"/>
              <a:gd name="connsiteY77" fmla="*/ 4105 h 10000"/>
              <a:gd name="connsiteX78" fmla="*/ 1216 w 10000"/>
              <a:gd name="connsiteY78" fmla="*/ 3926 h 10000"/>
              <a:gd name="connsiteX79" fmla="*/ 1225 w 10000"/>
              <a:gd name="connsiteY79" fmla="*/ 3812 h 10000"/>
              <a:gd name="connsiteX80" fmla="*/ 1241 w 10000"/>
              <a:gd name="connsiteY80" fmla="*/ 3697 h 10000"/>
              <a:gd name="connsiteX81" fmla="*/ 1267 w 10000"/>
              <a:gd name="connsiteY81" fmla="*/ 3586 h 10000"/>
              <a:gd name="connsiteX82" fmla="*/ 1296 w 10000"/>
              <a:gd name="connsiteY82" fmla="*/ 3474 h 10000"/>
              <a:gd name="connsiteX83" fmla="*/ 1337 w 10000"/>
              <a:gd name="connsiteY83" fmla="*/ 3368 h 10000"/>
              <a:gd name="connsiteX84" fmla="*/ 1359 w 10000"/>
              <a:gd name="connsiteY84" fmla="*/ 3317 h 10000"/>
              <a:gd name="connsiteX85" fmla="*/ 1392 w 10000"/>
              <a:gd name="connsiteY85" fmla="*/ 3243 h 10000"/>
              <a:gd name="connsiteX86" fmla="*/ 1470 w 10000"/>
              <a:gd name="connsiteY86" fmla="*/ 3119 h 10000"/>
              <a:gd name="connsiteX87" fmla="*/ 1560 w 10000"/>
              <a:gd name="connsiteY87" fmla="*/ 3008 h 10000"/>
              <a:gd name="connsiteX88" fmla="*/ 1657 w 10000"/>
              <a:gd name="connsiteY88" fmla="*/ 2919 h 10000"/>
              <a:gd name="connsiteX89" fmla="*/ 1762 w 10000"/>
              <a:gd name="connsiteY89" fmla="*/ 2844 h 10000"/>
              <a:gd name="connsiteX90" fmla="*/ 1874 w 10000"/>
              <a:gd name="connsiteY90" fmla="*/ 2783 h 10000"/>
              <a:gd name="connsiteX91" fmla="*/ 1992 w 10000"/>
              <a:gd name="connsiteY91" fmla="*/ 2742 h 10000"/>
              <a:gd name="connsiteX92" fmla="*/ 2110 w 10000"/>
              <a:gd name="connsiteY92" fmla="*/ 2711 h 10000"/>
              <a:gd name="connsiteX93" fmla="*/ 2234 w 10000"/>
              <a:gd name="connsiteY93" fmla="*/ 2694 h 10000"/>
              <a:gd name="connsiteX94" fmla="*/ 2359 w 10000"/>
              <a:gd name="connsiteY94" fmla="*/ 2689 h 10000"/>
              <a:gd name="connsiteX95" fmla="*/ 2485 w 10000"/>
              <a:gd name="connsiteY95" fmla="*/ 2695 h 10000"/>
              <a:gd name="connsiteX96" fmla="*/ 2607 w 10000"/>
              <a:gd name="connsiteY96" fmla="*/ 2713 h 10000"/>
              <a:gd name="connsiteX97" fmla="*/ 2727 w 10000"/>
              <a:gd name="connsiteY97" fmla="*/ 2742 h 10000"/>
              <a:gd name="connsiteX98" fmla="*/ 2844 w 10000"/>
              <a:gd name="connsiteY98" fmla="*/ 2777 h 10000"/>
              <a:gd name="connsiteX99" fmla="*/ 2957 w 10000"/>
              <a:gd name="connsiteY99" fmla="*/ 2822 h 10000"/>
              <a:gd name="connsiteX100" fmla="*/ 3061 w 10000"/>
              <a:gd name="connsiteY100" fmla="*/ 2876 h 10000"/>
              <a:gd name="connsiteX101" fmla="*/ 3113 w 10000"/>
              <a:gd name="connsiteY101" fmla="*/ 2905 h 10000"/>
              <a:gd name="connsiteX102" fmla="*/ 3168 w 10000"/>
              <a:gd name="connsiteY102" fmla="*/ 2939 h 10000"/>
              <a:gd name="connsiteX103" fmla="*/ 3282 w 10000"/>
              <a:gd name="connsiteY103" fmla="*/ 3020 h 10000"/>
              <a:gd name="connsiteX104" fmla="*/ 3389 w 10000"/>
              <a:gd name="connsiteY104" fmla="*/ 3108 h 10000"/>
              <a:gd name="connsiteX105" fmla="*/ 3495 w 10000"/>
              <a:gd name="connsiteY105" fmla="*/ 3203 h 10000"/>
              <a:gd name="connsiteX106" fmla="*/ 3648 w 10000"/>
              <a:gd name="connsiteY106" fmla="*/ 3364 h 10000"/>
              <a:gd name="connsiteX107" fmla="*/ 3842 w 10000"/>
              <a:gd name="connsiteY107" fmla="*/ 3602 h 10000"/>
              <a:gd name="connsiteX108" fmla="*/ 4016 w 10000"/>
              <a:gd name="connsiteY108" fmla="*/ 3864 h 10000"/>
              <a:gd name="connsiteX109" fmla="*/ 4176 w 10000"/>
              <a:gd name="connsiteY109" fmla="*/ 4148 h 10000"/>
              <a:gd name="connsiteX110" fmla="*/ 4321 w 10000"/>
              <a:gd name="connsiteY110" fmla="*/ 4450 h 10000"/>
              <a:gd name="connsiteX111" fmla="*/ 4442 w 10000"/>
              <a:gd name="connsiteY111" fmla="*/ 4763 h 10000"/>
              <a:gd name="connsiteX112" fmla="*/ 4494 w 10000"/>
              <a:gd name="connsiteY112" fmla="*/ 4928 h 10000"/>
              <a:gd name="connsiteX113" fmla="*/ 4534 w 10000"/>
              <a:gd name="connsiteY113" fmla="*/ 5048 h 10000"/>
              <a:gd name="connsiteX114" fmla="*/ 4599 w 10000"/>
              <a:gd name="connsiteY114" fmla="*/ 5296 h 10000"/>
              <a:gd name="connsiteX115" fmla="*/ 4653 w 10000"/>
              <a:gd name="connsiteY115" fmla="*/ 5547 h 10000"/>
              <a:gd name="connsiteX116" fmla="*/ 4697 w 10000"/>
              <a:gd name="connsiteY116" fmla="*/ 5800 h 10000"/>
              <a:gd name="connsiteX117" fmla="*/ 4756 w 10000"/>
              <a:gd name="connsiteY117" fmla="*/ 6184 h 10000"/>
              <a:gd name="connsiteX118" fmla="*/ 4829 w 10000"/>
              <a:gd name="connsiteY118" fmla="*/ 6698 h 10000"/>
              <a:gd name="connsiteX119" fmla="*/ 4888 w 10000"/>
              <a:gd name="connsiteY119" fmla="*/ 7078 h 10000"/>
              <a:gd name="connsiteX120" fmla="*/ 4933 w 10000"/>
              <a:gd name="connsiteY120" fmla="*/ 7328 h 10000"/>
              <a:gd name="connsiteX121" fmla="*/ 4988 w 10000"/>
              <a:gd name="connsiteY121" fmla="*/ 7573 h 10000"/>
              <a:gd name="connsiteX122" fmla="*/ 5052 w 10000"/>
              <a:gd name="connsiteY122" fmla="*/ 7816 h 10000"/>
              <a:gd name="connsiteX123" fmla="*/ 5128 w 10000"/>
              <a:gd name="connsiteY123" fmla="*/ 8050 h 10000"/>
              <a:gd name="connsiteX124" fmla="*/ 5218 w 10000"/>
              <a:gd name="connsiteY124" fmla="*/ 8273 h 10000"/>
              <a:gd name="connsiteX125" fmla="*/ 5328 w 10000"/>
              <a:gd name="connsiteY125" fmla="*/ 8493 h 10000"/>
              <a:gd name="connsiteX126" fmla="*/ 5455 w 10000"/>
              <a:gd name="connsiteY126" fmla="*/ 8701 h 10000"/>
              <a:gd name="connsiteX127" fmla="*/ 5527 w 10000"/>
              <a:gd name="connsiteY127" fmla="*/ 8800 h 10000"/>
              <a:gd name="connsiteX128" fmla="*/ 5558 w 10000"/>
              <a:gd name="connsiteY128" fmla="*/ 8842 h 10000"/>
              <a:gd name="connsiteX129" fmla="*/ 5626 w 10000"/>
              <a:gd name="connsiteY129" fmla="*/ 8916 h 10000"/>
              <a:gd name="connsiteX130" fmla="*/ 5693 w 10000"/>
              <a:gd name="connsiteY130" fmla="*/ 8981 h 10000"/>
              <a:gd name="connsiteX131" fmla="*/ 5762 w 10000"/>
              <a:gd name="connsiteY131" fmla="*/ 9037 h 10000"/>
              <a:gd name="connsiteX132" fmla="*/ 5830 w 10000"/>
              <a:gd name="connsiteY132" fmla="*/ 9079 h 10000"/>
              <a:gd name="connsiteX133" fmla="*/ 5901 w 10000"/>
              <a:gd name="connsiteY133" fmla="*/ 9111 h 10000"/>
              <a:gd name="connsiteX134" fmla="*/ 5971 w 10000"/>
              <a:gd name="connsiteY134" fmla="*/ 9135 h 10000"/>
              <a:gd name="connsiteX135" fmla="*/ 6043 w 10000"/>
              <a:gd name="connsiteY135" fmla="*/ 9148 h 10000"/>
              <a:gd name="connsiteX136" fmla="*/ 6114 w 10000"/>
              <a:gd name="connsiteY136" fmla="*/ 9148 h 10000"/>
              <a:gd name="connsiteX137" fmla="*/ 6185 w 10000"/>
              <a:gd name="connsiteY137" fmla="*/ 9139 h 10000"/>
              <a:gd name="connsiteX138" fmla="*/ 6256 w 10000"/>
              <a:gd name="connsiteY138" fmla="*/ 9117 h 10000"/>
              <a:gd name="connsiteX139" fmla="*/ 6326 w 10000"/>
              <a:gd name="connsiteY139" fmla="*/ 9087 h 10000"/>
              <a:gd name="connsiteX140" fmla="*/ 6397 w 10000"/>
              <a:gd name="connsiteY140" fmla="*/ 9050 h 10000"/>
              <a:gd name="connsiteX141" fmla="*/ 6466 w 10000"/>
              <a:gd name="connsiteY141" fmla="*/ 8995 h 10000"/>
              <a:gd name="connsiteX142" fmla="*/ 6535 w 10000"/>
              <a:gd name="connsiteY142" fmla="*/ 8934 h 10000"/>
              <a:gd name="connsiteX143" fmla="*/ 6603 w 10000"/>
              <a:gd name="connsiteY143" fmla="*/ 8861 h 10000"/>
              <a:gd name="connsiteX144" fmla="*/ 6637 w 10000"/>
              <a:gd name="connsiteY144" fmla="*/ 8820 h 10000"/>
              <a:gd name="connsiteX145" fmla="*/ 6667 w 10000"/>
              <a:gd name="connsiteY145" fmla="*/ 8783 h 10000"/>
              <a:gd name="connsiteX146" fmla="*/ 6721 w 10000"/>
              <a:gd name="connsiteY146" fmla="*/ 8704 h 10000"/>
              <a:gd name="connsiteX147" fmla="*/ 6766 w 10000"/>
              <a:gd name="connsiteY147" fmla="*/ 8618 h 10000"/>
              <a:gd name="connsiteX148" fmla="*/ 6805 w 10000"/>
              <a:gd name="connsiteY148" fmla="*/ 8531 h 10000"/>
              <a:gd name="connsiteX149" fmla="*/ 6853 w 10000"/>
              <a:gd name="connsiteY149" fmla="*/ 8393 h 10000"/>
              <a:gd name="connsiteX150" fmla="*/ 6901 w 10000"/>
              <a:gd name="connsiteY150" fmla="*/ 8201 h 10000"/>
              <a:gd name="connsiteX151" fmla="*/ 6931 w 10000"/>
              <a:gd name="connsiteY151" fmla="*/ 8001 h 10000"/>
              <a:gd name="connsiteX152" fmla="*/ 6950 w 10000"/>
              <a:gd name="connsiteY152" fmla="*/ 7793 h 10000"/>
              <a:gd name="connsiteX153" fmla="*/ 6966 w 10000"/>
              <a:gd name="connsiteY153" fmla="*/ 7476 h 10000"/>
              <a:gd name="connsiteX154" fmla="*/ 6974 w 10000"/>
              <a:gd name="connsiteY154" fmla="*/ 7264 h 10000"/>
              <a:gd name="connsiteX155" fmla="*/ 6987 w 10000"/>
              <a:gd name="connsiteY155" fmla="*/ 6979 h 10000"/>
              <a:gd name="connsiteX156" fmla="*/ 7001 w 10000"/>
              <a:gd name="connsiteY156" fmla="*/ 6405 h 10000"/>
              <a:gd name="connsiteX157" fmla="*/ 7001 w 10000"/>
              <a:gd name="connsiteY157" fmla="*/ 5829 h 10000"/>
              <a:gd name="connsiteX158" fmla="*/ 6990 w 10000"/>
              <a:gd name="connsiteY158" fmla="*/ 5256 h 10000"/>
              <a:gd name="connsiteX159" fmla="*/ 6981 w 10000"/>
              <a:gd name="connsiteY159" fmla="*/ 4969 h 10000"/>
              <a:gd name="connsiteX160" fmla="*/ 6978 w 10000"/>
              <a:gd name="connsiteY160" fmla="*/ 4903 h 10000"/>
              <a:gd name="connsiteX161" fmla="*/ 6965 w 10000"/>
              <a:gd name="connsiteY161" fmla="*/ 4763 h 10000"/>
              <a:gd name="connsiteX162" fmla="*/ 6946 w 10000"/>
              <a:gd name="connsiteY162" fmla="*/ 4630 h 10000"/>
              <a:gd name="connsiteX163" fmla="*/ 6916 w 10000"/>
              <a:gd name="connsiteY163" fmla="*/ 4501 h 10000"/>
              <a:gd name="connsiteX164" fmla="*/ 6885 w 10000"/>
              <a:gd name="connsiteY164" fmla="*/ 4375 h 10000"/>
              <a:gd name="connsiteX165" fmla="*/ 6844 w 10000"/>
              <a:gd name="connsiteY165" fmla="*/ 4253 h 10000"/>
              <a:gd name="connsiteX166" fmla="*/ 6796 w 10000"/>
              <a:gd name="connsiteY166" fmla="*/ 4136 h 10000"/>
              <a:gd name="connsiteX167" fmla="*/ 6744 w 10000"/>
              <a:gd name="connsiteY167" fmla="*/ 4027 h 10000"/>
              <a:gd name="connsiteX168" fmla="*/ 6684 w 10000"/>
              <a:gd name="connsiteY168" fmla="*/ 3926 h 10000"/>
              <a:gd name="connsiteX169" fmla="*/ 6619 w 10000"/>
              <a:gd name="connsiteY169" fmla="*/ 3835 h 10000"/>
              <a:gd name="connsiteX170" fmla="*/ 6547 w 10000"/>
              <a:gd name="connsiteY170" fmla="*/ 3751 h 10000"/>
              <a:gd name="connsiteX171" fmla="*/ 6470 w 10000"/>
              <a:gd name="connsiteY171" fmla="*/ 3676 h 10000"/>
              <a:gd name="connsiteX172" fmla="*/ 6390 w 10000"/>
              <a:gd name="connsiteY172" fmla="*/ 3614 h 10000"/>
              <a:gd name="connsiteX173" fmla="*/ 6304 w 10000"/>
              <a:gd name="connsiteY173" fmla="*/ 3560 h 10000"/>
              <a:gd name="connsiteX174" fmla="*/ 6212 w 10000"/>
              <a:gd name="connsiteY174" fmla="*/ 3523 h 10000"/>
              <a:gd name="connsiteX175" fmla="*/ 6115 w 10000"/>
              <a:gd name="connsiteY175" fmla="*/ 3498 h 10000"/>
              <a:gd name="connsiteX176" fmla="*/ 6064 w 10000"/>
              <a:gd name="connsiteY176" fmla="*/ 3493 h 10000"/>
              <a:gd name="connsiteX177" fmla="*/ 6039 w 10000"/>
              <a:gd name="connsiteY177" fmla="*/ 3492 h 10000"/>
              <a:gd name="connsiteX178" fmla="*/ 5986 w 10000"/>
              <a:gd name="connsiteY178" fmla="*/ 3497 h 10000"/>
              <a:gd name="connsiteX179" fmla="*/ 5934 w 10000"/>
              <a:gd name="connsiteY179" fmla="*/ 3513 h 10000"/>
              <a:gd name="connsiteX180" fmla="*/ 5884 w 10000"/>
              <a:gd name="connsiteY180" fmla="*/ 3539 h 10000"/>
              <a:gd name="connsiteX181" fmla="*/ 5837 w 10000"/>
              <a:gd name="connsiteY181" fmla="*/ 3577 h 10000"/>
              <a:gd name="connsiteX182" fmla="*/ 5796 w 10000"/>
              <a:gd name="connsiteY182" fmla="*/ 3624 h 10000"/>
              <a:gd name="connsiteX183" fmla="*/ 5763 w 10000"/>
              <a:gd name="connsiteY183" fmla="*/ 3679 h 10000"/>
              <a:gd name="connsiteX184" fmla="*/ 5738 w 10000"/>
              <a:gd name="connsiteY184" fmla="*/ 3743 h 10000"/>
              <a:gd name="connsiteX185" fmla="*/ 5729 w 10000"/>
              <a:gd name="connsiteY185" fmla="*/ 3777 h 10000"/>
              <a:gd name="connsiteX186" fmla="*/ 5725 w 10000"/>
              <a:gd name="connsiteY186" fmla="*/ 3805 h 10000"/>
              <a:gd name="connsiteX187" fmla="*/ 5719 w 10000"/>
              <a:gd name="connsiteY187" fmla="*/ 3861 h 10000"/>
              <a:gd name="connsiteX188" fmla="*/ 5724 w 10000"/>
              <a:gd name="connsiteY188" fmla="*/ 3946 h 10000"/>
              <a:gd name="connsiteX189" fmla="*/ 5745 w 10000"/>
              <a:gd name="connsiteY189" fmla="*/ 4059 h 10000"/>
              <a:gd name="connsiteX190" fmla="*/ 5786 w 10000"/>
              <a:gd name="connsiteY190" fmla="*/ 4157 h 10000"/>
              <a:gd name="connsiteX191" fmla="*/ 5811 w 10000"/>
              <a:gd name="connsiteY191" fmla="*/ 4203 h 10000"/>
              <a:gd name="connsiteX192" fmla="*/ 5860 w 10000"/>
              <a:gd name="connsiteY192" fmla="*/ 4279 h 10000"/>
              <a:gd name="connsiteX193" fmla="*/ 5960 w 10000"/>
              <a:gd name="connsiteY193" fmla="*/ 4405 h 10000"/>
              <a:gd name="connsiteX194" fmla="*/ 6061 w 10000"/>
              <a:gd name="connsiteY194" fmla="*/ 4511 h 10000"/>
              <a:gd name="connsiteX195" fmla="*/ 6167 w 10000"/>
              <a:gd name="connsiteY195" fmla="*/ 4593 h 10000"/>
              <a:gd name="connsiteX196" fmla="*/ 6272 w 10000"/>
              <a:gd name="connsiteY196" fmla="*/ 4647 h 10000"/>
              <a:gd name="connsiteX197" fmla="*/ 6380 w 10000"/>
              <a:gd name="connsiteY197" fmla="*/ 4682 h 10000"/>
              <a:gd name="connsiteX198" fmla="*/ 6488 w 10000"/>
              <a:gd name="connsiteY198" fmla="*/ 4695 h 10000"/>
              <a:gd name="connsiteX199" fmla="*/ 6596 w 10000"/>
              <a:gd name="connsiteY199" fmla="*/ 4685 h 10000"/>
              <a:gd name="connsiteX200" fmla="*/ 6703 w 10000"/>
              <a:gd name="connsiteY200" fmla="*/ 4660 h 10000"/>
              <a:gd name="connsiteX201" fmla="*/ 6810 w 10000"/>
              <a:gd name="connsiteY201" fmla="*/ 4611 h 10000"/>
              <a:gd name="connsiteX202" fmla="*/ 6915 w 10000"/>
              <a:gd name="connsiteY202" fmla="*/ 4552 h 10000"/>
              <a:gd name="connsiteX203" fmla="*/ 7018 w 10000"/>
              <a:gd name="connsiteY203" fmla="*/ 4470 h 10000"/>
              <a:gd name="connsiteX204" fmla="*/ 7116 w 10000"/>
              <a:gd name="connsiteY204" fmla="*/ 4376 h 10000"/>
              <a:gd name="connsiteX205" fmla="*/ 7213 w 10000"/>
              <a:gd name="connsiteY205" fmla="*/ 4266 h 10000"/>
              <a:gd name="connsiteX206" fmla="*/ 7306 w 10000"/>
              <a:gd name="connsiteY206" fmla="*/ 4146 h 10000"/>
              <a:gd name="connsiteX207" fmla="*/ 7391 w 10000"/>
              <a:gd name="connsiteY207" fmla="*/ 4011 h 10000"/>
              <a:gd name="connsiteX208" fmla="*/ 7433 w 10000"/>
              <a:gd name="connsiteY208" fmla="*/ 3940 h 10000"/>
              <a:gd name="connsiteX209" fmla="*/ 7506 w 10000"/>
              <a:gd name="connsiteY209" fmla="*/ 3806 h 10000"/>
              <a:gd name="connsiteX210" fmla="*/ 7640 w 10000"/>
              <a:gd name="connsiteY210" fmla="*/ 3526 h 10000"/>
              <a:gd name="connsiteX211" fmla="*/ 7754 w 10000"/>
              <a:gd name="connsiteY211" fmla="*/ 3225 h 10000"/>
              <a:gd name="connsiteX212" fmla="*/ 7825 w 10000"/>
              <a:gd name="connsiteY212" fmla="*/ 2990 h 10000"/>
              <a:gd name="connsiteX213" fmla="*/ 7868 w 10000"/>
              <a:gd name="connsiteY213" fmla="*/ 2831 h 10000"/>
              <a:gd name="connsiteX214" fmla="*/ 7900 w 10000"/>
              <a:gd name="connsiteY214" fmla="*/ 2668 h 10000"/>
              <a:gd name="connsiteX215" fmla="*/ 7931 w 10000"/>
              <a:gd name="connsiteY215" fmla="*/ 2499 h 10000"/>
              <a:gd name="connsiteX216" fmla="*/ 7952 w 10000"/>
              <a:gd name="connsiteY216" fmla="*/ 2336 h 10000"/>
              <a:gd name="connsiteX217" fmla="*/ 7965 w 10000"/>
              <a:gd name="connsiteY217" fmla="*/ 2167 h 10000"/>
              <a:gd name="connsiteX218" fmla="*/ 7973 w 10000"/>
              <a:gd name="connsiteY218" fmla="*/ 1999 h 10000"/>
              <a:gd name="connsiteX219" fmla="*/ 7971 w 10000"/>
              <a:gd name="connsiteY219" fmla="*/ 1829 h 10000"/>
              <a:gd name="connsiteX220" fmla="*/ 7963 w 10000"/>
              <a:gd name="connsiteY220" fmla="*/ 1659 h 10000"/>
              <a:gd name="connsiteX221" fmla="*/ 7949 w 10000"/>
              <a:gd name="connsiteY221" fmla="*/ 1488 h 10000"/>
              <a:gd name="connsiteX222" fmla="*/ 7937 w 10000"/>
              <a:gd name="connsiteY222" fmla="*/ 1404 h 10000"/>
              <a:gd name="connsiteX223" fmla="*/ 7916 w 10000"/>
              <a:gd name="connsiteY223" fmla="*/ 1289 h 10000"/>
              <a:gd name="connsiteX224" fmla="*/ 7892 w 10000"/>
              <a:gd name="connsiteY224" fmla="*/ 1098 h 10000"/>
              <a:gd name="connsiteX225" fmla="*/ 7883 w 10000"/>
              <a:gd name="connsiteY225" fmla="*/ 969 h 10000"/>
              <a:gd name="connsiteX226" fmla="*/ 7885 w 10000"/>
              <a:gd name="connsiteY226" fmla="*/ 845 h 10000"/>
              <a:gd name="connsiteX227" fmla="*/ 7903 w 10000"/>
              <a:gd name="connsiteY227" fmla="*/ 727 h 10000"/>
              <a:gd name="connsiteX228" fmla="*/ 7934 w 10000"/>
              <a:gd name="connsiteY228" fmla="*/ 649 h 10000"/>
              <a:gd name="connsiteX229" fmla="*/ 7958 w 10000"/>
              <a:gd name="connsiteY229" fmla="*/ 601 h 10000"/>
              <a:gd name="connsiteX230" fmla="*/ 7992 w 10000"/>
              <a:gd name="connsiteY230" fmla="*/ 558 h 10000"/>
              <a:gd name="connsiteX231" fmla="*/ 8030 w 10000"/>
              <a:gd name="connsiteY231" fmla="*/ 522 h 10000"/>
              <a:gd name="connsiteX232" fmla="*/ 8050 w 10000"/>
              <a:gd name="connsiteY232" fmla="*/ 507 h 10000"/>
              <a:gd name="connsiteX233" fmla="*/ 8088 w 10000"/>
              <a:gd name="connsiteY233" fmla="*/ 485 h 10000"/>
              <a:gd name="connsiteX234" fmla="*/ 8159 w 10000"/>
              <a:gd name="connsiteY234" fmla="*/ 470 h 10000"/>
              <a:gd name="connsiteX235" fmla="*/ 8229 w 10000"/>
              <a:gd name="connsiteY235" fmla="*/ 479 h 10000"/>
              <a:gd name="connsiteX236" fmla="*/ 8301 w 10000"/>
              <a:gd name="connsiteY236" fmla="*/ 515 h 10000"/>
              <a:gd name="connsiteX237" fmla="*/ 8370 w 10000"/>
              <a:gd name="connsiteY237" fmla="*/ 564 h 10000"/>
              <a:gd name="connsiteX238" fmla="*/ 8433 w 10000"/>
              <a:gd name="connsiteY238" fmla="*/ 629 h 10000"/>
              <a:gd name="connsiteX239" fmla="*/ 8490 w 10000"/>
              <a:gd name="connsiteY239" fmla="*/ 704 h 10000"/>
              <a:gd name="connsiteX240" fmla="*/ 8538 w 10000"/>
              <a:gd name="connsiteY240" fmla="*/ 780 h 10000"/>
              <a:gd name="connsiteX241" fmla="*/ 8559 w 10000"/>
              <a:gd name="connsiteY241" fmla="*/ 818 h 10000"/>
              <a:gd name="connsiteX242" fmla="*/ 8645 w 10000"/>
              <a:gd name="connsiteY242" fmla="*/ 1003 h 10000"/>
              <a:gd name="connsiteX243" fmla="*/ 8792 w 10000"/>
              <a:gd name="connsiteY243" fmla="*/ 1307 h 10000"/>
              <a:gd name="connsiteX244" fmla="*/ 8868 w 10000"/>
              <a:gd name="connsiteY244" fmla="*/ 1441 h 10000"/>
              <a:gd name="connsiteX245" fmla="*/ 8925 w 10000"/>
              <a:gd name="connsiteY245" fmla="*/ 1521 h 10000"/>
              <a:gd name="connsiteX246" fmla="*/ 8982 w 10000"/>
              <a:gd name="connsiteY246" fmla="*/ 1592 h 10000"/>
              <a:gd name="connsiteX247" fmla="*/ 9039 w 10000"/>
              <a:gd name="connsiteY247" fmla="*/ 1642 h 10000"/>
              <a:gd name="connsiteX248" fmla="*/ 9103 w 10000"/>
              <a:gd name="connsiteY248" fmla="*/ 1676 h 10000"/>
              <a:gd name="connsiteX249" fmla="*/ 9168 w 10000"/>
              <a:gd name="connsiteY249" fmla="*/ 1690 h 10000"/>
              <a:gd name="connsiteX250" fmla="*/ 9236 w 10000"/>
              <a:gd name="connsiteY250" fmla="*/ 1681 h 10000"/>
              <a:gd name="connsiteX251" fmla="*/ 9308 w 10000"/>
              <a:gd name="connsiteY251" fmla="*/ 1647 h 10000"/>
              <a:gd name="connsiteX252" fmla="*/ 9384 w 10000"/>
              <a:gd name="connsiteY252" fmla="*/ 1583 h 10000"/>
              <a:gd name="connsiteX253" fmla="*/ 9463 w 10000"/>
              <a:gd name="connsiteY253" fmla="*/ 1486 h 10000"/>
              <a:gd name="connsiteX254" fmla="*/ 9504 w 10000"/>
              <a:gd name="connsiteY254" fmla="*/ 1425 h 10000"/>
              <a:gd name="connsiteX255" fmla="*/ 9544 w 10000"/>
              <a:gd name="connsiteY255" fmla="*/ 1356 h 10000"/>
              <a:gd name="connsiteX256" fmla="*/ 9614 w 10000"/>
              <a:gd name="connsiteY256" fmla="*/ 1210 h 10000"/>
              <a:gd name="connsiteX257" fmla="*/ 9672 w 10000"/>
              <a:gd name="connsiteY257" fmla="*/ 1047 h 10000"/>
              <a:gd name="connsiteX258" fmla="*/ 9722 w 10000"/>
              <a:gd name="connsiteY258" fmla="*/ 880 h 10000"/>
              <a:gd name="connsiteX259" fmla="*/ 9743 w 10000"/>
              <a:gd name="connsiteY259" fmla="*/ 796 h 10000"/>
              <a:gd name="connsiteX260" fmla="*/ 9795 w 10000"/>
              <a:gd name="connsiteY260" fmla="*/ 595 h 10000"/>
              <a:gd name="connsiteX261" fmla="*/ 9884 w 10000"/>
              <a:gd name="connsiteY261" fmla="*/ 283 h 10000"/>
              <a:gd name="connsiteX262" fmla="*/ 9955 w 10000"/>
              <a:gd name="connsiteY262" fmla="*/ 89 h 10000"/>
              <a:gd name="connsiteX263" fmla="*/ 10000 w 10000"/>
              <a:gd name="connsiteY263" fmla="*/ 0 h 10000"/>
              <a:gd name="connsiteX0" fmla="*/ 905 w 10000"/>
              <a:gd name="connsiteY0" fmla="*/ 9038 h 10000"/>
              <a:gd name="connsiteX1" fmla="*/ 926 w 10000"/>
              <a:gd name="connsiteY1" fmla="*/ 8920 h 10000"/>
              <a:gd name="connsiteX2" fmla="*/ 942 w 10000"/>
              <a:gd name="connsiteY2" fmla="*/ 8824 h 10000"/>
              <a:gd name="connsiteX3" fmla="*/ 958 w 10000"/>
              <a:gd name="connsiteY3" fmla="*/ 8630 h 10000"/>
              <a:gd name="connsiteX4" fmla="*/ 961 w 10000"/>
              <a:gd name="connsiteY4" fmla="*/ 8440 h 10000"/>
              <a:gd name="connsiteX5" fmla="*/ 944 w 10000"/>
              <a:gd name="connsiteY5" fmla="*/ 8247 h 10000"/>
              <a:gd name="connsiteX6" fmla="*/ 912 w 10000"/>
              <a:gd name="connsiteY6" fmla="*/ 8062 h 10000"/>
              <a:gd name="connsiteX7" fmla="*/ 861 w 10000"/>
              <a:gd name="connsiteY7" fmla="*/ 7883 h 10000"/>
              <a:gd name="connsiteX8" fmla="*/ 795 w 10000"/>
              <a:gd name="connsiteY8" fmla="*/ 7718 h 10000"/>
              <a:gd name="connsiteX9" fmla="*/ 709 w 10000"/>
              <a:gd name="connsiteY9" fmla="*/ 7561 h 10000"/>
              <a:gd name="connsiteX10" fmla="*/ 657 w 10000"/>
              <a:gd name="connsiteY10" fmla="*/ 7487 h 10000"/>
              <a:gd name="connsiteX11" fmla="*/ 625 w 10000"/>
              <a:gd name="connsiteY11" fmla="*/ 7446 h 10000"/>
              <a:gd name="connsiteX12" fmla="*/ 557 w 10000"/>
              <a:gd name="connsiteY12" fmla="*/ 7379 h 10000"/>
              <a:gd name="connsiteX13" fmla="*/ 492 w 10000"/>
              <a:gd name="connsiteY13" fmla="*/ 7330 h 10000"/>
              <a:gd name="connsiteX14" fmla="*/ 427 w 10000"/>
              <a:gd name="connsiteY14" fmla="*/ 7301 h 10000"/>
              <a:gd name="connsiteX15" fmla="*/ 365 w 10000"/>
              <a:gd name="connsiteY15" fmla="*/ 7290 h 10000"/>
              <a:gd name="connsiteX16" fmla="*/ 304 w 10000"/>
              <a:gd name="connsiteY16" fmla="*/ 7295 h 10000"/>
              <a:gd name="connsiteX17" fmla="*/ 245 w 10000"/>
              <a:gd name="connsiteY17" fmla="*/ 7315 h 10000"/>
              <a:gd name="connsiteX18" fmla="*/ 191 w 10000"/>
              <a:gd name="connsiteY18" fmla="*/ 7350 h 10000"/>
              <a:gd name="connsiteX19" fmla="*/ 144 w 10000"/>
              <a:gd name="connsiteY19" fmla="*/ 7397 h 10000"/>
              <a:gd name="connsiteX20" fmla="*/ 101 w 10000"/>
              <a:gd name="connsiteY20" fmla="*/ 7461 h 10000"/>
              <a:gd name="connsiteX21" fmla="*/ 66 w 10000"/>
              <a:gd name="connsiteY21" fmla="*/ 7537 h 10000"/>
              <a:gd name="connsiteX22" fmla="*/ 35 w 10000"/>
              <a:gd name="connsiteY22" fmla="*/ 7622 h 10000"/>
              <a:gd name="connsiteX23" fmla="*/ 16 w 10000"/>
              <a:gd name="connsiteY23" fmla="*/ 7718 h 10000"/>
              <a:gd name="connsiteX24" fmla="*/ 3 w 10000"/>
              <a:gd name="connsiteY24" fmla="*/ 7819 h 10000"/>
              <a:gd name="connsiteX25" fmla="*/ 0 w 10000"/>
              <a:gd name="connsiteY25" fmla="*/ 7929 h 10000"/>
              <a:gd name="connsiteX26" fmla="*/ 7 w 10000"/>
              <a:gd name="connsiteY26" fmla="*/ 8045 h 10000"/>
              <a:gd name="connsiteX27" fmla="*/ 14 w 10000"/>
              <a:gd name="connsiteY27" fmla="*/ 8104 h 10000"/>
              <a:gd name="connsiteX28" fmla="*/ 29 w 10000"/>
              <a:gd name="connsiteY28" fmla="*/ 8207 h 10000"/>
              <a:gd name="connsiteX29" fmla="*/ 76 w 10000"/>
              <a:gd name="connsiteY29" fmla="*/ 8401 h 10000"/>
              <a:gd name="connsiteX30" fmla="*/ 138 w 10000"/>
              <a:gd name="connsiteY30" fmla="*/ 8592 h 10000"/>
              <a:gd name="connsiteX31" fmla="*/ 214 w 10000"/>
              <a:gd name="connsiteY31" fmla="*/ 8773 h 10000"/>
              <a:gd name="connsiteX32" fmla="*/ 304 w 10000"/>
              <a:gd name="connsiteY32" fmla="*/ 8941 h 10000"/>
              <a:gd name="connsiteX33" fmla="*/ 401 w 10000"/>
              <a:gd name="connsiteY33" fmla="*/ 9100 h 10000"/>
              <a:gd name="connsiteX34" fmla="*/ 510 w 10000"/>
              <a:gd name="connsiteY34" fmla="*/ 9250 h 10000"/>
              <a:gd name="connsiteX35" fmla="*/ 630 w 10000"/>
              <a:gd name="connsiteY35" fmla="*/ 9389 h 10000"/>
              <a:gd name="connsiteX36" fmla="*/ 754 w 10000"/>
              <a:gd name="connsiteY36" fmla="*/ 9518 h 10000"/>
              <a:gd name="connsiteX37" fmla="*/ 886 w 10000"/>
              <a:gd name="connsiteY37" fmla="*/ 9628 h 10000"/>
              <a:gd name="connsiteX38" fmla="*/ 1019 w 10000"/>
              <a:gd name="connsiteY38" fmla="*/ 9727 h 10000"/>
              <a:gd name="connsiteX39" fmla="*/ 1157 w 10000"/>
              <a:gd name="connsiteY39" fmla="*/ 9813 h 10000"/>
              <a:gd name="connsiteX40" fmla="*/ 1294 w 10000"/>
              <a:gd name="connsiteY40" fmla="*/ 9884 h 10000"/>
              <a:gd name="connsiteX41" fmla="*/ 1434 w 10000"/>
              <a:gd name="connsiteY41" fmla="*/ 9939 h 10000"/>
              <a:gd name="connsiteX42" fmla="*/ 1571 w 10000"/>
              <a:gd name="connsiteY42" fmla="*/ 9975 h 10000"/>
              <a:gd name="connsiteX43" fmla="*/ 1705 w 10000"/>
              <a:gd name="connsiteY43" fmla="*/ 9999 h 10000"/>
              <a:gd name="connsiteX44" fmla="*/ 1769 w 10000"/>
              <a:gd name="connsiteY44" fmla="*/ 10000 h 10000"/>
              <a:gd name="connsiteX45" fmla="*/ 1844 w 10000"/>
              <a:gd name="connsiteY45" fmla="*/ 9999 h 10000"/>
              <a:gd name="connsiteX46" fmla="*/ 1992 w 10000"/>
              <a:gd name="connsiteY46" fmla="*/ 9974 h 10000"/>
              <a:gd name="connsiteX47" fmla="*/ 2129 w 10000"/>
              <a:gd name="connsiteY47" fmla="*/ 9923 h 10000"/>
              <a:gd name="connsiteX48" fmla="*/ 2263 w 10000"/>
              <a:gd name="connsiteY48" fmla="*/ 9844 h 10000"/>
              <a:gd name="connsiteX49" fmla="*/ 2382 w 10000"/>
              <a:gd name="connsiteY49" fmla="*/ 9741 h 10000"/>
              <a:gd name="connsiteX50" fmla="*/ 2491 w 10000"/>
              <a:gd name="connsiteY50" fmla="*/ 9606 h 10000"/>
              <a:gd name="connsiteX51" fmla="*/ 2561 w 10000"/>
              <a:gd name="connsiteY51" fmla="*/ 9490 h 10000"/>
              <a:gd name="connsiteX52" fmla="*/ 2602 w 10000"/>
              <a:gd name="connsiteY52" fmla="*/ 9404 h 10000"/>
              <a:gd name="connsiteX53" fmla="*/ 2639 w 10000"/>
              <a:gd name="connsiteY53" fmla="*/ 9312 h 10000"/>
              <a:gd name="connsiteX54" fmla="*/ 2674 w 10000"/>
              <a:gd name="connsiteY54" fmla="*/ 9213 h 10000"/>
              <a:gd name="connsiteX55" fmla="*/ 2687 w 10000"/>
              <a:gd name="connsiteY55" fmla="*/ 9159 h 10000"/>
              <a:gd name="connsiteX56" fmla="*/ 2706 w 10000"/>
              <a:gd name="connsiteY56" fmla="*/ 9076 h 10000"/>
              <a:gd name="connsiteX57" fmla="*/ 2736 w 10000"/>
              <a:gd name="connsiteY57" fmla="*/ 8911 h 10000"/>
              <a:gd name="connsiteX58" fmla="*/ 2750 w 10000"/>
              <a:gd name="connsiteY58" fmla="*/ 8757 h 10000"/>
              <a:gd name="connsiteX59" fmla="*/ 2754 w 10000"/>
              <a:gd name="connsiteY59" fmla="*/ 8606 h 10000"/>
              <a:gd name="connsiteX60" fmla="*/ 2746 w 10000"/>
              <a:gd name="connsiteY60" fmla="*/ 8462 h 10000"/>
              <a:gd name="connsiteX61" fmla="*/ 2727 w 10000"/>
              <a:gd name="connsiteY61" fmla="*/ 8322 h 10000"/>
              <a:gd name="connsiteX62" fmla="*/ 2700 w 10000"/>
              <a:gd name="connsiteY62" fmla="*/ 8183 h 10000"/>
              <a:gd name="connsiteX63" fmla="*/ 2665 w 10000"/>
              <a:gd name="connsiteY63" fmla="*/ 8051 h 10000"/>
              <a:gd name="connsiteX64" fmla="*/ 2600 w 10000"/>
              <a:gd name="connsiteY64" fmla="*/ 7855 h 10000"/>
              <a:gd name="connsiteX65" fmla="*/ 2496 w 10000"/>
              <a:gd name="connsiteY65" fmla="*/ 7598 h 10000"/>
              <a:gd name="connsiteX66" fmla="*/ 2319 w 10000"/>
              <a:gd name="connsiteY66" fmla="*/ 7218 h 10000"/>
              <a:gd name="connsiteX67" fmla="*/ 2199 w 10000"/>
              <a:gd name="connsiteY67" fmla="*/ 6951 h 10000"/>
              <a:gd name="connsiteX68" fmla="*/ 2032 w 10000"/>
              <a:gd name="connsiteY68" fmla="*/ 6592 h 10000"/>
              <a:gd name="connsiteX69" fmla="*/ 1728 w 10000"/>
              <a:gd name="connsiteY69" fmla="*/ 5935 h 10000"/>
              <a:gd name="connsiteX70" fmla="*/ 1579 w 10000"/>
              <a:gd name="connsiteY70" fmla="*/ 5579 h 10000"/>
              <a:gd name="connsiteX71" fmla="*/ 1484 w 10000"/>
              <a:gd name="connsiteY71" fmla="*/ 5336 h 10000"/>
              <a:gd name="connsiteX72" fmla="*/ 1399 w 10000"/>
              <a:gd name="connsiteY72" fmla="*/ 5090 h 10000"/>
              <a:gd name="connsiteX73" fmla="*/ 1327 w 10000"/>
              <a:gd name="connsiteY73" fmla="*/ 4843 h 10000"/>
              <a:gd name="connsiteX74" fmla="*/ 1272 w 10000"/>
              <a:gd name="connsiteY74" fmla="*/ 4593 h 10000"/>
              <a:gd name="connsiteX75" fmla="*/ 1232 w 10000"/>
              <a:gd name="connsiteY75" fmla="*/ 4346 h 10000"/>
              <a:gd name="connsiteX76" fmla="*/ 1213 w 10000"/>
              <a:gd name="connsiteY76" fmla="*/ 4105 h 10000"/>
              <a:gd name="connsiteX77" fmla="*/ 1216 w 10000"/>
              <a:gd name="connsiteY77" fmla="*/ 3926 h 10000"/>
              <a:gd name="connsiteX78" fmla="*/ 1225 w 10000"/>
              <a:gd name="connsiteY78" fmla="*/ 3812 h 10000"/>
              <a:gd name="connsiteX79" fmla="*/ 1241 w 10000"/>
              <a:gd name="connsiteY79" fmla="*/ 3697 h 10000"/>
              <a:gd name="connsiteX80" fmla="*/ 1267 w 10000"/>
              <a:gd name="connsiteY80" fmla="*/ 3586 h 10000"/>
              <a:gd name="connsiteX81" fmla="*/ 1296 w 10000"/>
              <a:gd name="connsiteY81" fmla="*/ 3474 h 10000"/>
              <a:gd name="connsiteX82" fmla="*/ 1337 w 10000"/>
              <a:gd name="connsiteY82" fmla="*/ 3368 h 10000"/>
              <a:gd name="connsiteX83" fmla="*/ 1359 w 10000"/>
              <a:gd name="connsiteY83" fmla="*/ 3317 h 10000"/>
              <a:gd name="connsiteX84" fmla="*/ 1392 w 10000"/>
              <a:gd name="connsiteY84" fmla="*/ 3243 h 10000"/>
              <a:gd name="connsiteX85" fmla="*/ 1470 w 10000"/>
              <a:gd name="connsiteY85" fmla="*/ 3119 h 10000"/>
              <a:gd name="connsiteX86" fmla="*/ 1560 w 10000"/>
              <a:gd name="connsiteY86" fmla="*/ 3008 h 10000"/>
              <a:gd name="connsiteX87" fmla="*/ 1657 w 10000"/>
              <a:gd name="connsiteY87" fmla="*/ 2919 h 10000"/>
              <a:gd name="connsiteX88" fmla="*/ 1762 w 10000"/>
              <a:gd name="connsiteY88" fmla="*/ 2844 h 10000"/>
              <a:gd name="connsiteX89" fmla="*/ 1874 w 10000"/>
              <a:gd name="connsiteY89" fmla="*/ 2783 h 10000"/>
              <a:gd name="connsiteX90" fmla="*/ 1992 w 10000"/>
              <a:gd name="connsiteY90" fmla="*/ 2742 h 10000"/>
              <a:gd name="connsiteX91" fmla="*/ 2110 w 10000"/>
              <a:gd name="connsiteY91" fmla="*/ 2711 h 10000"/>
              <a:gd name="connsiteX92" fmla="*/ 2234 w 10000"/>
              <a:gd name="connsiteY92" fmla="*/ 2694 h 10000"/>
              <a:gd name="connsiteX93" fmla="*/ 2359 w 10000"/>
              <a:gd name="connsiteY93" fmla="*/ 2689 h 10000"/>
              <a:gd name="connsiteX94" fmla="*/ 2485 w 10000"/>
              <a:gd name="connsiteY94" fmla="*/ 2695 h 10000"/>
              <a:gd name="connsiteX95" fmla="*/ 2607 w 10000"/>
              <a:gd name="connsiteY95" fmla="*/ 2713 h 10000"/>
              <a:gd name="connsiteX96" fmla="*/ 2727 w 10000"/>
              <a:gd name="connsiteY96" fmla="*/ 2742 h 10000"/>
              <a:gd name="connsiteX97" fmla="*/ 2844 w 10000"/>
              <a:gd name="connsiteY97" fmla="*/ 2777 h 10000"/>
              <a:gd name="connsiteX98" fmla="*/ 2957 w 10000"/>
              <a:gd name="connsiteY98" fmla="*/ 2822 h 10000"/>
              <a:gd name="connsiteX99" fmla="*/ 3061 w 10000"/>
              <a:gd name="connsiteY99" fmla="*/ 2876 h 10000"/>
              <a:gd name="connsiteX100" fmla="*/ 3113 w 10000"/>
              <a:gd name="connsiteY100" fmla="*/ 2905 h 10000"/>
              <a:gd name="connsiteX101" fmla="*/ 3168 w 10000"/>
              <a:gd name="connsiteY101" fmla="*/ 2939 h 10000"/>
              <a:gd name="connsiteX102" fmla="*/ 3282 w 10000"/>
              <a:gd name="connsiteY102" fmla="*/ 3020 h 10000"/>
              <a:gd name="connsiteX103" fmla="*/ 3389 w 10000"/>
              <a:gd name="connsiteY103" fmla="*/ 3108 h 10000"/>
              <a:gd name="connsiteX104" fmla="*/ 3495 w 10000"/>
              <a:gd name="connsiteY104" fmla="*/ 3203 h 10000"/>
              <a:gd name="connsiteX105" fmla="*/ 3648 w 10000"/>
              <a:gd name="connsiteY105" fmla="*/ 3364 h 10000"/>
              <a:gd name="connsiteX106" fmla="*/ 3842 w 10000"/>
              <a:gd name="connsiteY106" fmla="*/ 3602 h 10000"/>
              <a:gd name="connsiteX107" fmla="*/ 4016 w 10000"/>
              <a:gd name="connsiteY107" fmla="*/ 3864 h 10000"/>
              <a:gd name="connsiteX108" fmla="*/ 4176 w 10000"/>
              <a:gd name="connsiteY108" fmla="*/ 4148 h 10000"/>
              <a:gd name="connsiteX109" fmla="*/ 4321 w 10000"/>
              <a:gd name="connsiteY109" fmla="*/ 4450 h 10000"/>
              <a:gd name="connsiteX110" fmla="*/ 4442 w 10000"/>
              <a:gd name="connsiteY110" fmla="*/ 4763 h 10000"/>
              <a:gd name="connsiteX111" fmla="*/ 4494 w 10000"/>
              <a:gd name="connsiteY111" fmla="*/ 4928 h 10000"/>
              <a:gd name="connsiteX112" fmla="*/ 4534 w 10000"/>
              <a:gd name="connsiteY112" fmla="*/ 5048 h 10000"/>
              <a:gd name="connsiteX113" fmla="*/ 4599 w 10000"/>
              <a:gd name="connsiteY113" fmla="*/ 5296 h 10000"/>
              <a:gd name="connsiteX114" fmla="*/ 4653 w 10000"/>
              <a:gd name="connsiteY114" fmla="*/ 5547 h 10000"/>
              <a:gd name="connsiteX115" fmla="*/ 4697 w 10000"/>
              <a:gd name="connsiteY115" fmla="*/ 5800 h 10000"/>
              <a:gd name="connsiteX116" fmla="*/ 4756 w 10000"/>
              <a:gd name="connsiteY116" fmla="*/ 6184 h 10000"/>
              <a:gd name="connsiteX117" fmla="*/ 4829 w 10000"/>
              <a:gd name="connsiteY117" fmla="*/ 6698 h 10000"/>
              <a:gd name="connsiteX118" fmla="*/ 4888 w 10000"/>
              <a:gd name="connsiteY118" fmla="*/ 7078 h 10000"/>
              <a:gd name="connsiteX119" fmla="*/ 4933 w 10000"/>
              <a:gd name="connsiteY119" fmla="*/ 7328 h 10000"/>
              <a:gd name="connsiteX120" fmla="*/ 4988 w 10000"/>
              <a:gd name="connsiteY120" fmla="*/ 7573 h 10000"/>
              <a:gd name="connsiteX121" fmla="*/ 5052 w 10000"/>
              <a:gd name="connsiteY121" fmla="*/ 7816 h 10000"/>
              <a:gd name="connsiteX122" fmla="*/ 5128 w 10000"/>
              <a:gd name="connsiteY122" fmla="*/ 8050 h 10000"/>
              <a:gd name="connsiteX123" fmla="*/ 5218 w 10000"/>
              <a:gd name="connsiteY123" fmla="*/ 8273 h 10000"/>
              <a:gd name="connsiteX124" fmla="*/ 5328 w 10000"/>
              <a:gd name="connsiteY124" fmla="*/ 8493 h 10000"/>
              <a:gd name="connsiteX125" fmla="*/ 5455 w 10000"/>
              <a:gd name="connsiteY125" fmla="*/ 8701 h 10000"/>
              <a:gd name="connsiteX126" fmla="*/ 5527 w 10000"/>
              <a:gd name="connsiteY126" fmla="*/ 8800 h 10000"/>
              <a:gd name="connsiteX127" fmla="*/ 5558 w 10000"/>
              <a:gd name="connsiteY127" fmla="*/ 8842 h 10000"/>
              <a:gd name="connsiteX128" fmla="*/ 5626 w 10000"/>
              <a:gd name="connsiteY128" fmla="*/ 8916 h 10000"/>
              <a:gd name="connsiteX129" fmla="*/ 5693 w 10000"/>
              <a:gd name="connsiteY129" fmla="*/ 8981 h 10000"/>
              <a:gd name="connsiteX130" fmla="*/ 5762 w 10000"/>
              <a:gd name="connsiteY130" fmla="*/ 9037 h 10000"/>
              <a:gd name="connsiteX131" fmla="*/ 5830 w 10000"/>
              <a:gd name="connsiteY131" fmla="*/ 9079 h 10000"/>
              <a:gd name="connsiteX132" fmla="*/ 5901 w 10000"/>
              <a:gd name="connsiteY132" fmla="*/ 9111 h 10000"/>
              <a:gd name="connsiteX133" fmla="*/ 5971 w 10000"/>
              <a:gd name="connsiteY133" fmla="*/ 9135 h 10000"/>
              <a:gd name="connsiteX134" fmla="*/ 6043 w 10000"/>
              <a:gd name="connsiteY134" fmla="*/ 9148 h 10000"/>
              <a:gd name="connsiteX135" fmla="*/ 6114 w 10000"/>
              <a:gd name="connsiteY135" fmla="*/ 9148 h 10000"/>
              <a:gd name="connsiteX136" fmla="*/ 6185 w 10000"/>
              <a:gd name="connsiteY136" fmla="*/ 9139 h 10000"/>
              <a:gd name="connsiteX137" fmla="*/ 6256 w 10000"/>
              <a:gd name="connsiteY137" fmla="*/ 9117 h 10000"/>
              <a:gd name="connsiteX138" fmla="*/ 6326 w 10000"/>
              <a:gd name="connsiteY138" fmla="*/ 9087 h 10000"/>
              <a:gd name="connsiteX139" fmla="*/ 6397 w 10000"/>
              <a:gd name="connsiteY139" fmla="*/ 9050 h 10000"/>
              <a:gd name="connsiteX140" fmla="*/ 6466 w 10000"/>
              <a:gd name="connsiteY140" fmla="*/ 8995 h 10000"/>
              <a:gd name="connsiteX141" fmla="*/ 6535 w 10000"/>
              <a:gd name="connsiteY141" fmla="*/ 8934 h 10000"/>
              <a:gd name="connsiteX142" fmla="*/ 6603 w 10000"/>
              <a:gd name="connsiteY142" fmla="*/ 8861 h 10000"/>
              <a:gd name="connsiteX143" fmla="*/ 6637 w 10000"/>
              <a:gd name="connsiteY143" fmla="*/ 8820 h 10000"/>
              <a:gd name="connsiteX144" fmla="*/ 6667 w 10000"/>
              <a:gd name="connsiteY144" fmla="*/ 8783 h 10000"/>
              <a:gd name="connsiteX145" fmla="*/ 6721 w 10000"/>
              <a:gd name="connsiteY145" fmla="*/ 8704 h 10000"/>
              <a:gd name="connsiteX146" fmla="*/ 6766 w 10000"/>
              <a:gd name="connsiteY146" fmla="*/ 8618 h 10000"/>
              <a:gd name="connsiteX147" fmla="*/ 6805 w 10000"/>
              <a:gd name="connsiteY147" fmla="*/ 8531 h 10000"/>
              <a:gd name="connsiteX148" fmla="*/ 6853 w 10000"/>
              <a:gd name="connsiteY148" fmla="*/ 8393 h 10000"/>
              <a:gd name="connsiteX149" fmla="*/ 6901 w 10000"/>
              <a:gd name="connsiteY149" fmla="*/ 8201 h 10000"/>
              <a:gd name="connsiteX150" fmla="*/ 6931 w 10000"/>
              <a:gd name="connsiteY150" fmla="*/ 8001 h 10000"/>
              <a:gd name="connsiteX151" fmla="*/ 6950 w 10000"/>
              <a:gd name="connsiteY151" fmla="*/ 7793 h 10000"/>
              <a:gd name="connsiteX152" fmla="*/ 6966 w 10000"/>
              <a:gd name="connsiteY152" fmla="*/ 7476 h 10000"/>
              <a:gd name="connsiteX153" fmla="*/ 6974 w 10000"/>
              <a:gd name="connsiteY153" fmla="*/ 7264 h 10000"/>
              <a:gd name="connsiteX154" fmla="*/ 6987 w 10000"/>
              <a:gd name="connsiteY154" fmla="*/ 6979 h 10000"/>
              <a:gd name="connsiteX155" fmla="*/ 7001 w 10000"/>
              <a:gd name="connsiteY155" fmla="*/ 6405 h 10000"/>
              <a:gd name="connsiteX156" fmla="*/ 7001 w 10000"/>
              <a:gd name="connsiteY156" fmla="*/ 5829 h 10000"/>
              <a:gd name="connsiteX157" fmla="*/ 6990 w 10000"/>
              <a:gd name="connsiteY157" fmla="*/ 5256 h 10000"/>
              <a:gd name="connsiteX158" fmla="*/ 6981 w 10000"/>
              <a:gd name="connsiteY158" fmla="*/ 4969 h 10000"/>
              <a:gd name="connsiteX159" fmla="*/ 6978 w 10000"/>
              <a:gd name="connsiteY159" fmla="*/ 4903 h 10000"/>
              <a:gd name="connsiteX160" fmla="*/ 6965 w 10000"/>
              <a:gd name="connsiteY160" fmla="*/ 4763 h 10000"/>
              <a:gd name="connsiteX161" fmla="*/ 6946 w 10000"/>
              <a:gd name="connsiteY161" fmla="*/ 4630 h 10000"/>
              <a:gd name="connsiteX162" fmla="*/ 6916 w 10000"/>
              <a:gd name="connsiteY162" fmla="*/ 4501 h 10000"/>
              <a:gd name="connsiteX163" fmla="*/ 6885 w 10000"/>
              <a:gd name="connsiteY163" fmla="*/ 4375 h 10000"/>
              <a:gd name="connsiteX164" fmla="*/ 6844 w 10000"/>
              <a:gd name="connsiteY164" fmla="*/ 4253 h 10000"/>
              <a:gd name="connsiteX165" fmla="*/ 6796 w 10000"/>
              <a:gd name="connsiteY165" fmla="*/ 4136 h 10000"/>
              <a:gd name="connsiteX166" fmla="*/ 6744 w 10000"/>
              <a:gd name="connsiteY166" fmla="*/ 4027 h 10000"/>
              <a:gd name="connsiteX167" fmla="*/ 6684 w 10000"/>
              <a:gd name="connsiteY167" fmla="*/ 3926 h 10000"/>
              <a:gd name="connsiteX168" fmla="*/ 6619 w 10000"/>
              <a:gd name="connsiteY168" fmla="*/ 3835 h 10000"/>
              <a:gd name="connsiteX169" fmla="*/ 6547 w 10000"/>
              <a:gd name="connsiteY169" fmla="*/ 3751 h 10000"/>
              <a:gd name="connsiteX170" fmla="*/ 6470 w 10000"/>
              <a:gd name="connsiteY170" fmla="*/ 3676 h 10000"/>
              <a:gd name="connsiteX171" fmla="*/ 6390 w 10000"/>
              <a:gd name="connsiteY171" fmla="*/ 3614 h 10000"/>
              <a:gd name="connsiteX172" fmla="*/ 6304 w 10000"/>
              <a:gd name="connsiteY172" fmla="*/ 3560 h 10000"/>
              <a:gd name="connsiteX173" fmla="*/ 6212 w 10000"/>
              <a:gd name="connsiteY173" fmla="*/ 3523 h 10000"/>
              <a:gd name="connsiteX174" fmla="*/ 6115 w 10000"/>
              <a:gd name="connsiteY174" fmla="*/ 3498 h 10000"/>
              <a:gd name="connsiteX175" fmla="*/ 6064 w 10000"/>
              <a:gd name="connsiteY175" fmla="*/ 3493 h 10000"/>
              <a:gd name="connsiteX176" fmla="*/ 6039 w 10000"/>
              <a:gd name="connsiteY176" fmla="*/ 3492 h 10000"/>
              <a:gd name="connsiteX177" fmla="*/ 5986 w 10000"/>
              <a:gd name="connsiteY177" fmla="*/ 3497 h 10000"/>
              <a:gd name="connsiteX178" fmla="*/ 5934 w 10000"/>
              <a:gd name="connsiteY178" fmla="*/ 3513 h 10000"/>
              <a:gd name="connsiteX179" fmla="*/ 5884 w 10000"/>
              <a:gd name="connsiteY179" fmla="*/ 3539 h 10000"/>
              <a:gd name="connsiteX180" fmla="*/ 5837 w 10000"/>
              <a:gd name="connsiteY180" fmla="*/ 3577 h 10000"/>
              <a:gd name="connsiteX181" fmla="*/ 5796 w 10000"/>
              <a:gd name="connsiteY181" fmla="*/ 3624 h 10000"/>
              <a:gd name="connsiteX182" fmla="*/ 5763 w 10000"/>
              <a:gd name="connsiteY182" fmla="*/ 3679 h 10000"/>
              <a:gd name="connsiteX183" fmla="*/ 5738 w 10000"/>
              <a:gd name="connsiteY183" fmla="*/ 3743 h 10000"/>
              <a:gd name="connsiteX184" fmla="*/ 5729 w 10000"/>
              <a:gd name="connsiteY184" fmla="*/ 3777 h 10000"/>
              <a:gd name="connsiteX185" fmla="*/ 5725 w 10000"/>
              <a:gd name="connsiteY185" fmla="*/ 3805 h 10000"/>
              <a:gd name="connsiteX186" fmla="*/ 5719 w 10000"/>
              <a:gd name="connsiteY186" fmla="*/ 3861 h 10000"/>
              <a:gd name="connsiteX187" fmla="*/ 5724 w 10000"/>
              <a:gd name="connsiteY187" fmla="*/ 3946 h 10000"/>
              <a:gd name="connsiteX188" fmla="*/ 5745 w 10000"/>
              <a:gd name="connsiteY188" fmla="*/ 4059 h 10000"/>
              <a:gd name="connsiteX189" fmla="*/ 5786 w 10000"/>
              <a:gd name="connsiteY189" fmla="*/ 4157 h 10000"/>
              <a:gd name="connsiteX190" fmla="*/ 5811 w 10000"/>
              <a:gd name="connsiteY190" fmla="*/ 4203 h 10000"/>
              <a:gd name="connsiteX191" fmla="*/ 5860 w 10000"/>
              <a:gd name="connsiteY191" fmla="*/ 4279 h 10000"/>
              <a:gd name="connsiteX192" fmla="*/ 5960 w 10000"/>
              <a:gd name="connsiteY192" fmla="*/ 4405 h 10000"/>
              <a:gd name="connsiteX193" fmla="*/ 6061 w 10000"/>
              <a:gd name="connsiteY193" fmla="*/ 4511 h 10000"/>
              <a:gd name="connsiteX194" fmla="*/ 6167 w 10000"/>
              <a:gd name="connsiteY194" fmla="*/ 4593 h 10000"/>
              <a:gd name="connsiteX195" fmla="*/ 6272 w 10000"/>
              <a:gd name="connsiteY195" fmla="*/ 4647 h 10000"/>
              <a:gd name="connsiteX196" fmla="*/ 6380 w 10000"/>
              <a:gd name="connsiteY196" fmla="*/ 4682 h 10000"/>
              <a:gd name="connsiteX197" fmla="*/ 6488 w 10000"/>
              <a:gd name="connsiteY197" fmla="*/ 4695 h 10000"/>
              <a:gd name="connsiteX198" fmla="*/ 6596 w 10000"/>
              <a:gd name="connsiteY198" fmla="*/ 4685 h 10000"/>
              <a:gd name="connsiteX199" fmla="*/ 6703 w 10000"/>
              <a:gd name="connsiteY199" fmla="*/ 4660 h 10000"/>
              <a:gd name="connsiteX200" fmla="*/ 6810 w 10000"/>
              <a:gd name="connsiteY200" fmla="*/ 4611 h 10000"/>
              <a:gd name="connsiteX201" fmla="*/ 6915 w 10000"/>
              <a:gd name="connsiteY201" fmla="*/ 4552 h 10000"/>
              <a:gd name="connsiteX202" fmla="*/ 7018 w 10000"/>
              <a:gd name="connsiteY202" fmla="*/ 4470 h 10000"/>
              <a:gd name="connsiteX203" fmla="*/ 7116 w 10000"/>
              <a:gd name="connsiteY203" fmla="*/ 4376 h 10000"/>
              <a:gd name="connsiteX204" fmla="*/ 7213 w 10000"/>
              <a:gd name="connsiteY204" fmla="*/ 4266 h 10000"/>
              <a:gd name="connsiteX205" fmla="*/ 7306 w 10000"/>
              <a:gd name="connsiteY205" fmla="*/ 4146 h 10000"/>
              <a:gd name="connsiteX206" fmla="*/ 7391 w 10000"/>
              <a:gd name="connsiteY206" fmla="*/ 4011 h 10000"/>
              <a:gd name="connsiteX207" fmla="*/ 7433 w 10000"/>
              <a:gd name="connsiteY207" fmla="*/ 3940 h 10000"/>
              <a:gd name="connsiteX208" fmla="*/ 7506 w 10000"/>
              <a:gd name="connsiteY208" fmla="*/ 3806 h 10000"/>
              <a:gd name="connsiteX209" fmla="*/ 7640 w 10000"/>
              <a:gd name="connsiteY209" fmla="*/ 3526 h 10000"/>
              <a:gd name="connsiteX210" fmla="*/ 7754 w 10000"/>
              <a:gd name="connsiteY210" fmla="*/ 3225 h 10000"/>
              <a:gd name="connsiteX211" fmla="*/ 7825 w 10000"/>
              <a:gd name="connsiteY211" fmla="*/ 2990 h 10000"/>
              <a:gd name="connsiteX212" fmla="*/ 7868 w 10000"/>
              <a:gd name="connsiteY212" fmla="*/ 2831 h 10000"/>
              <a:gd name="connsiteX213" fmla="*/ 7900 w 10000"/>
              <a:gd name="connsiteY213" fmla="*/ 2668 h 10000"/>
              <a:gd name="connsiteX214" fmla="*/ 7931 w 10000"/>
              <a:gd name="connsiteY214" fmla="*/ 2499 h 10000"/>
              <a:gd name="connsiteX215" fmla="*/ 7952 w 10000"/>
              <a:gd name="connsiteY215" fmla="*/ 2336 h 10000"/>
              <a:gd name="connsiteX216" fmla="*/ 7965 w 10000"/>
              <a:gd name="connsiteY216" fmla="*/ 2167 h 10000"/>
              <a:gd name="connsiteX217" fmla="*/ 7973 w 10000"/>
              <a:gd name="connsiteY217" fmla="*/ 1999 h 10000"/>
              <a:gd name="connsiteX218" fmla="*/ 7971 w 10000"/>
              <a:gd name="connsiteY218" fmla="*/ 1829 h 10000"/>
              <a:gd name="connsiteX219" fmla="*/ 7963 w 10000"/>
              <a:gd name="connsiteY219" fmla="*/ 1659 h 10000"/>
              <a:gd name="connsiteX220" fmla="*/ 7949 w 10000"/>
              <a:gd name="connsiteY220" fmla="*/ 1488 h 10000"/>
              <a:gd name="connsiteX221" fmla="*/ 7937 w 10000"/>
              <a:gd name="connsiteY221" fmla="*/ 1404 h 10000"/>
              <a:gd name="connsiteX222" fmla="*/ 7916 w 10000"/>
              <a:gd name="connsiteY222" fmla="*/ 1289 h 10000"/>
              <a:gd name="connsiteX223" fmla="*/ 7892 w 10000"/>
              <a:gd name="connsiteY223" fmla="*/ 1098 h 10000"/>
              <a:gd name="connsiteX224" fmla="*/ 7883 w 10000"/>
              <a:gd name="connsiteY224" fmla="*/ 969 h 10000"/>
              <a:gd name="connsiteX225" fmla="*/ 7885 w 10000"/>
              <a:gd name="connsiteY225" fmla="*/ 845 h 10000"/>
              <a:gd name="connsiteX226" fmla="*/ 7903 w 10000"/>
              <a:gd name="connsiteY226" fmla="*/ 727 h 10000"/>
              <a:gd name="connsiteX227" fmla="*/ 7934 w 10000"/>
              <a:gd name="connsiteY227" fmla="*/ 649 h 10000"/>
              <a:gd name="connsiteX228" fmla="*/ 7958 w 10000"/>
              <a:gd name="connsiteY228" fmla="*/ 601 h 10000"/>
              <a:gd name="connsiteX229" fmla="*/ 7992 w 10000"/>
              <a:gd name="connsiteY229" fmla="*/ 558 h 10000"/>
              <a:gd name="connsiteX230" fmla="*/ 8030 w 10000"/>
              <a:gd name="connsiteY230" fmla="*/ 522 h 10000"/>
              <a:gd name="connsiteX231" fmla="*/ 8050 w 10000"/>
              <a:gd name="connsiteY231" fmla="*/ 507 h 10000"/>
              <a:gd name="connsiteX232" fmla="*/ 8088 w 10000"/>
              <a:gd name="connsiteY232" fmla="*/ 485 h 10000"/>
              <a:gd name="connsiteX233" fmla="*/ 8159 w 10000"/>
              <a:gd name="connsiteY233" fmla="*/ 470 h 10000"/>
              <a:gd name="connsiteX234" fmla="*/ 8229 w 10000"/>
              <a:gd name="connsiteY234" fmla="*/ 479 h 10000"/>
              <a:gd name="connsiteX235" fmla="*/ 8301 w 10000"/>
              <a:gd name="connsiteY235" fmla="*/ 515 h 10000"/>
              <a:gd name="connsiteX236" fmla="*/ 8370 w 10000"/>
              <a:gd name="connsiteY236" fmla="*/ 564 h 10000"/>
              <a:gd name="connsiteX237" fmla="*/ 8433 w 10000"/>
              <a:gd name="connsiteY237" fmla="*/ 629 h 10000"/>
              <a:gd name="connsiteX238" fmla="*/ 8490 w 10000"/>
              <a:gd name="connsiteY238" fmla="*/ 704 h 10000"/>
              <a:gd name="connsiteX239" fmla="*/ 8538 w 10000"/>
              <a:gd name="connsiteY239" fmla="*/ 780 h 10000"/>
              <a:gd name="connsiteX240" fmla="*/ 8559 w 10000"/>
              <a:gd name="connsiteY240" fmla="*/ 818 h 10000"/>
              <a:gd name="connsiteX241" fmla="*/ 8645 w 10000"/>
              <a:gd name="connsiteY241" fmla="*/ 1003 h 10000"/>
              <a:gd name="connsiteX242" fmla="*/ 8792 w 10000"/>
              <a:gd name="connsiteY242" fmla="*/ 1307 h 10000"/>
              <a:gd name="connsiteX243" fmla="*/ 8868 w 10000"/>
              <a:gd name="connsiteY243" fmla="*/ 1441 h 10000"/>
              <a:gd name="connsiteX244" fmla="*/ 8925 w 10000"/>
              <a:gd name="connsiteY244" fmla="*/ 1521 h 10000"/>
              <a:gd name="connsiteX245" fmla="*/ 8982 w 10000"/>
              <a:gd name="connsiteY245" fmla="*/ 1592 h 10000"/>
              <a:gd name="connsiteX246" fmla="*/ 9039 w 10000"/>
              <a:gd name="connsiteY246" fmla="*/ 1642 h 10000"/>
              <a:gd name="connsiteX247" fmla="*/ 9103 w 10000"/>
              <a:gd name="connsiteY247" fmla="*/ 1676 h 10000"/>
              <a:gd name="connsiteX248" fmla="*/ 9168 w 10000"/>
              <a:gd name="connsiteY248" fmla="*/ 1690 h 10000"/>
              <a:gd name="connsiteX249" fmla="*/ 9236 w 10000"/>
              <a:gd name="connsiteY249" fmla="*/ 1681 h 10000"/>
              <a:gd name="connsiteX250" fmla="*/ 9308 w 10000"/>
              <a:gd name="connsiteY250" fmla="*/ 1647 h 10000"/>
              <a:gd name="connsiteX251" fmla="*/ 9384 w 10000"/>
              <a:gd name="connsiteY251" fmla="*/ 1583 h 10000"/>
              <a:gd name="connsiteX252" fmla="*/ 9463 w 10000"/>
              <a:gd name="connsiteY252" fmla="*/ 1486 h 10000"/>
              <a:gd name="connsiteX253" fmla="*/ 9504 w 10000"/>
              <a:gd name="connsiteY253" fmla="*/ 1425 h 10000"/>
              <a:gd name="connsiteX254" fmla="*/ 9544 w 10000"/>
              <a:gd name="connsiteY254" fmla="*/ 1356 h 10000"/>
              <a:gd name="connsiteX255" fmla="*/ 9614 w 10000"/>
              <a:gd name="connsiteY255" fmla="*/ 1210 h 10000"/>
              <a:gd name="connsiteX256" fmla="*/ 9672 w 10000"/>
              <a:gd name="connsiteY256" fmla="*/ 1047 h 10000"/>
              <a:gd name="connsiteX257" fmla="*/ 9722 w 10000"/>
              <a:gd name="connsiteY257" fmla="*/ 880 h 10000"/>
              <a:gd name="connsiteX258" fmla="*/ 9743 w 10000"/>
              <a:gd name="connsiteY258" fmla="*/ 796 h 10000"/>
              <a:gd name="connsiteX259" fmla="*/ 9795 w 10000"/>
              <a:gd name="connsiteY259" fmla="*/ 595 h 10000"/>
              <a:gd name="connsiteX260" fmla="*/ 9884 w 10000"/>
              <a:gd name="connsiteY260" fmla="*/ 283 h 10000"/>
              <a:gd name="connsiteX261" fmla="*/ 9955 w 10000"/>
              <a:gd name="connsiteY261" fmla="*/ 89 h 10000"/>
              <a:gd name="connsiteX262" fmla="*/ 10000 w 10000"/>
              <a:gd name="connsiteY26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EAE025-FD97-4A81-B121-1C6C03DCF5FA}"/>
              </a:ext>
            </a:extLst>
          </p:cNvPr>
          <p:cNvGrpSpPr/>
          <p:nvPr/>
        </p:nvGrpSpPr>
        <p:grpSpPr>
          <a:xfrm>
            <a:off x="10138807" y="1716154"/>
            <a:ext cx="1591056" cy="905257"/>
            <a:chOff x="10138807" y="1716154"/>
            <a:chExt cx="1591056" cy="905257"/>
          </a:xfrm>
          <a:effectLst>
            <a:outerShdw blurRad="1778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A14EFE-4746-4CE0-89EB-3CC77299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8807" y="1716154"/>
              <a:ext cx="1591056" cy="905256"/>
            </a:xfrm>
            <a:custGeom>
              <a:avLst/>
              <a:gdLst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766281 w 1591056"/>
                <a:gd name="connsiteY14" fmla="*/ 361431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1591056 w 1591056"/>
                <a:gd name="connsiteY14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1591056 w 1591056"/>
                <a:gd name="connsiteY13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334346 w 1591056"/>
                <a:gd name="connsiteY9" fmla="*/ 549237 h 905256"/>
                <a:gd name="connsiteX10" fmla="*/ 0 w 1591056"/>
                <a:gd name="connsiteY10" fmla="*/ 443409 h 905256"/>
                <a:gd name="connsiteX11" fmla="*/ 1591056 w 1591056"/>
                <a:gd name="connsiteY11" fmla="*/ 0 h 905256"/>
                <a:gd name="connsiteX12" fmla="*/ 1591056 w 1591056"/>
                <a:gd name="connsiteY12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334346 w 1591056"/>
                <a:gd name="connsiteY8" fmla="*/ 549237 h 905256"/>
                <a:gd name="connsiteX9" fmla="*/ 0 w 1591056"/>
                <a:gd name="connsiteY9" fmla="*/ 443409 h 905256"/>
                <a:gd name="connsiteX10" fmla="*/ 1591056 w 1591056"/>
                <a:gd name="connsiteY10" fmla="*/ 0 h 905256"/>
                <a:gd name="connsiteX11" fmla="*/ 1591056 w 1591056"/>
                <a:gd name="connsiteY11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1056" h="905256">
                  <a:moveTo>
                    <a:pt x="1591056" y="0"/>
                  </a:moveTo>
                  <a:lnTo>
                    <a:pt x="1008574" y="821172"/>
                  </a:lnTo>
                  <a:lnTo>
                    <a:pt x="748227" y="705897"/>
                  </a:lnTo>
                  <a:lnTo>
                    <a:pt x="637244" y="798849"/>
                  </a:lnTo>
                  <a:lnTo>
                    <a:pt x="510642" y="905256"/>
                  </a:lnTo>
                  <a:lnTo>
                    <a:pt x="511075" y="904519"/>
                  </a:lnTo>
                  <a:lnTo>
                    <a:pt x="510195" y="905256"/>
                  </a:lnTo>
                  <a:lnTo>
                    <a:pt x="335053" y="550403"/>
                  </a:lnTo>
                  <a:lnTo>
                    <a:pt x="334346" y="549237"/>
                  </a:lnTo>
                  <a:lnTo>
                    <a:pt x="0" y="443409"/>
                  </a:lnTo>
                  <a:lnTo>
                    <a:pt x="1591056" y="0"/>
                  </a:lnTo>
                  <a:lnTo>
                    <a:pt x="1591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4E579BF6-A7B0-4320-BFF4-2876A3C5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3860" y="1716155"/>
              <a:ext cx="1256003" cy="905256"/>
            </a:xfrm>
            <a:custGeom>
              <a:avLst/>
              <a:gdLst>
                <a:gd name="T0" fmla="*/ 391 w 2804"/>
                <a:gd name="T1" fmla="*/ 2023 h 2023"/>
                <a:gd name="T2" fmla="*/ 0 w 2804"/>
                <a:gd name="T3" fmla="*/ 1230 h 2023"/>
                <a:gd name="T4" fmla="*/ 2804 w 2804"/>
                <a:gd name="T5" fmla="*/ 0 h 2023"/>
                <a:gd name="T6" fmla="*/ 391 w 2804"/>
                <a:gd name="T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4" h="2023">
                  <a:moveTo>
                    <a:pt x="391" y="2023"/>
                  </a:moveTo>
                  <a:lnTo>
                    <a:pt x="0" y="1230"/>
                  </a:lnTo>
                  <a:lnTo>
                    <a:pt x="2804" y="0"/>
                  </a:lnTo>
                  <a:lnTo>
                    <a:pt x="391" y="202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>
              <a:extLst>
                <a:ext uri="{FF2B5EF4-FFF2-40B4-BE49-F238E27FC236}">
                  <a16:creationId xmlns:a16="http://schemas.microsoft.com/office/drawing/2014/main" id="{7FCE8F19-E36B-4A90-B855-0E0C15A2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449" y="1726889"/>
              <a:ext cx="1064287" cy="894522"/>
            </a:xfrm>
            <a:custGeom>
              <a:avLst/>
              <a:gdLst>
                <a:gd name="T0" fmla="*/ 2375 w 2375"/>
                <a:gd name="T1" fmla="*/ 0 h 2000"/>
                <a:gd name="T2" fmla="*/ 0 w 2375"/>
                <a:gd name="T3" fmla="*/ 2000 h 2000"/>
                <a:gd name="T4" fmla="*/ 316 w 2375"/>
                <a:gd name="T5" fmla="*/ 1461 h 2000"/>
                <a:gd name="T6" fmla="*/ 2375 w 2375"/>
                <a:gd name="T7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2000">
                  <a:moveTo>
                    <a:pt x="2375" y="0"/>
                  </a:moveTo>
                  <a:lnTo>
                    <a:pt x="0" y="2000"/>
                  </a:lnTo>
                  <a:lnTo>
                    <a:pt x="316" y="146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2318A26D-D165-42EC-A845-81D1B33A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997" y="1716155"/>
              <a:ext cx="938866" cy="821172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C67CE570-E616-4D83-BBE6-FA8F7E1D62D0}"/>
              </a:ext>
            </a:extLst>
          </p:cNvPr>
          <p:cNvSpPr>
            <a:spLocks/>
          </p:cNvSpPr>
          <p:nvPr/>
        </p:nvSpPr>
        <p:spPr bwMode="auto">
          <a:xfrm>
            <a:off x="726449" y="10751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A6CA98AB-B923-42C3-9B71-4B41E9182C5F}"/>
              </a:ext>
            </a:extLst>
          </p:cNvPr>
          <p:cNvGrpSpPr/>
          <p:nvPr/>
        </p:nvGrpSpPr>
        <p:grpSpPr>
          <a:xfrm>
            <a:off x="137644" y="0"/>
            <a:ext cx="7050283" cy="1976829"/>
            <a:chOff x="0" y="259721"/>
            <a:chExt cx="7050283" cy="1976829"/>
          </a:xfrm>
        </p:grpSpPr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D14AAC3B-6B70-450C-BE89-CE3F18CF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25AF0873-C643-43B0-ABF7-A776F1706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17885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1" h="1303">
                  <a:moveTo>
                    <a:pt x="1981" y="1303"/>
                  </a:moveTo>
                  <a:lnTo>
                    <a:pt x="0" y="1125"/>
                  </a:lnTo>
                  <a:lnTo>
                    <a:pt x="0" y="0"/>
                  </a:lnTo>
                  <a:lnTo>
                    <a:pt x="1981" y="89"/>
                  </a:lnTo>
                  <a:lnTo>
                    <a:pt x="1981" y="130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B83403FD-8D4C-41AD-ACBE-E48420C8B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 txBox="1">
            <a:spLocks/>
          </p:cNvSpPr>
          <p:nvPr/>
        </p:nvSpPr>
        <p:spPr>
          <a:xfrm>
            <a:off x="479376" y="354242"/>
            <a:ext cx="7050284" cy="107725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tx2"/>
                </a:solidFill>
              </a:rPr>
              <a:t>ПЕРСПЕКТИВЫ 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1446531158"/>
              </p:ext>
            </p:extLst>
          </p:nvPr>
        </p:nvGraphicFramePr>
        <p:xfrm>
          <a:off x="4367808" y="1676291"/>
          <a:ext cx="7632848" cy="5064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9376" y="2104789"/>
            <a:ext cx="36413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КОНКУРСЫ и ОЛИМПИАДЫ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(новая страница с 1 октября 2023г)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Педагогика и психология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ИКТ и Информационная безопасность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Финансовая грамотность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Функциональная грамотность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Гуманитарного и естественно-научного цикла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Эстетического направления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Социальное направление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C67CE570-E616-4D83-BBE6-FA8F7E1D62D0}"/>
              </a:ext>
            </a:extLst>
          </p:cNvPr>
          <p:cNvSpPr>
            <a:spLocks/>
          </p:cNvSpPr>
          <p:nvPr/>
        </p:nvSpPr>
        <p:spPr bwMode="auto">
          <a:xfrm>
            <a:off x="726449" y="10751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A6CA98AB-B923-42C3-9B71-4B41E9182C5F}"/>
              </a:ext>
            </a:extLst>
          </p:cNvPr>
          <p:cNvGrpSpPr/>
          <p:nvPr/>
        </p:nvGrpSpPr>
        <p:grpSpPr>
          <a:xfrm>
            <a:off x="137644" y="0"/>
            <a:ext cx="7050283" cy="1976829"/>
            <a:chOff x="0" y="259721"/>
            <a:chExt cx="7050283" cy="1976829"/>
          </a:xfrm>
        </p:grpSpPr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D14AAC3B-6B70-450C-BE89-CE3F18CF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25AF0873-C643-43B0-ABF7-A776F1706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17885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1" h="1303">
                  <a:moveTo>
                    <a:pt x="1981" y="1303"/>
                  </a:moveTo>
                  <a:lnTo>
                    <a:pt x="0" y="1125"/>
                  </a:lnTo>
                  <a:lnTo>
                    <a:pt x="0" y="0"/>
                  </a:lnTo>
                  <a:lnTo>
                    <a:pt x="1981" y="89"/>
                  </a:lnTo>
                  <a:lnTo>
                    <a:pt x="1981" y="130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B83403FD-8D4C-41AD-ACBE-E48420C8B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 txBox="1">
            <a:spLocks/>
          </p:cNvSpPr>
          <p:nvPr/>
        </p:nvSpPr>
        <p:spPr>
          <a:xfrm>
            <a:off x="479376" y="354242"/>
            <a:ext cx="7050284" cy="107725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tx2"/>
                </a:solidFill>
              </a:rPr>
              <a:t>ПЕРСПЕКТИВЫ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62" y="3036675"/>
            <a:ext cx="3641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      БИБЛИОТЕКА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(новая страница с 1 ноября 2023г)</a:t>
            </a: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751530692"/>
              </p:ext>
            </p:extLst>
          </p:nvPr>
        </p:nvGraphicFramePr>
        <p:xfrm>
          <a:off x="3938667" y="1162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54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C67CE570-E616-4D83-BBE6-FA8F7E1D62D0}"/>
              </a:ext>
            </a:extLst>
          </p:cNvPr>
          <p:cNvSpPr>
            <a:spLocks/>
          </p:cNvSpPr>
          <p:nvPr/>
        </p:nvSpPr>
        <p:spPr bwMode="auto">
          <a:xfrm>
            <a:off x="726449" y="10751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A6CA98AB-B923-42C3-9B71-4B41E9182C5F}"/>
              </a:ext>
            </a:extLst>
          </p:cNvPr>
          <p:cNvGrpSpPr/>
          <p:nvPr/>
        </p:nvGrpSpPr>
        <p:grpSpPr>
          <a:xfrm>
            <a:off x="137644" y="0"/>
            <a:ext cx="7050283" cy="1976829"/>
            <a:chOff x="0" y="259721"/>
            <a:chExt cx="7050283" cy="1976829"/>
          </a:xfrm>
        </p:grpSpPr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D14AAC3B-6B70-450C-BE89-CE3F18CF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25AF0873-C643-43B0-ABF7-A776F1706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17885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1" h="1303">
                  <a:moveTo>
                    <a:pt x="1981" y="1303"/>
                  </a:moveTo>
                  <a:lnTo>
                    <a:pt x="0" y="1125"/>
                  </a:lnTo>
                  <a:lnTo>
                    <a:pt x="0" y="0"/>
                  </a:lnTo>
                  <a:lnTo>
                    <a:pt x="1981" y="89"/>
                  </a:lnTo>
                  <a:lnTo>
                    <a:pt x="1981" y="130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B83403FD-8D4C-41AD-ACBE-E48420C8B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 txBox="1">
            <a:spLocks/>
          </p:cNvSpPr>
          <p:nvPr/>
        </p:nvSpPr>
        <p:spPr>
          <a:xfrm>
            <a:off x="479376" y="354242"/>
            <a:ext cx="7050284" cy="107725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tx2"/>
                </a:solidFill>
              </a:rPr>
              <a:t>ПЕРСПЕКТИВЫ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2105" y="2064456"/>
            <a:ext cx="98705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	В 2022 -2023 </a:t>
            </a:r>
            <a:r>
              <a:rPr lang="ru-RU" sz="2000" dirty="0" err="1" smtClean="0">
                <a:solidFill>
                  <a:schemeClr val="bg1"/>
                </a:solidFill>
              </a:rPr>
              <a:t>гг</a:t>
            </a:r>
            <a:r>
              <a:rPr lang="ru-RU" sz="2000" dirty="0" smtClean="0">
                <a:solidFill>
                  <a:schemeClr val="bg1"/>
                </a:solidFill>
              </a:rPr>
              <a:t> в городе Усть-Илимск появились 2 ППК на базе школы № 5 и №13. Мы являемся учащимися ППК на базе школы №13. В этом году Комитет Образования рекомендовал дополнительно открыть ППК в городе. Мы очень надеемся, что таких классов станет больше и наш Журнал ППК «Учимся Учить» станет основной площадкой и объединит все ППК нашего города, а может быть региона и страны. Здесь мы будем делиться с вами нашей совместной деятельностью, нашими успехами, разработками уроков и мероприятий. </a:t>
            </a:r>
            <a:r>
              <a:rPr lang="ru-RU" sz="2000" dirty="0" smtClean="0">
                <a:solidFill>
                  <a:schemeClr val="bg1"/>
                </a:solidFill>
              </a:rPr>
              <a:t>На нашем сайте полезную информацию смогут найти не только ребята, учителя, но и родители. 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	Основная цель нашего веб –сайта пропаганда ПРОФЕССИИ-УЧИТЕЛЬ.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dirty="0" smtClean="0">
                <a:solidFill>
                  <a:schemeClr val="bg1"/>
                </a:solidFill>
              </a:rPr>
              <a:t>Надеемся, что наш сайт станет мобильным, полезным, а самое главное ПРОДУКТИВНЫМ!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C67CE570-E616-4D83-BBE6-FA8F7E1D62D0}"/>
              </a:ext>
            </a:extLst>
          </p:cNvPr>
          <p:cNvSpPr>
            <a:spLocks/>
          </p:cNvSpPr>
          <p:nvPr/>
        </p:nvSpPr>
        <p:spPr bwMode="auto">
          <a:xfrm>
            <a:off x="726449" y="10751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A6CA98AB-B923-42C3-9B71-4B41E9182C5F}"/>
              </a:ext>
            </a:extLst>
          </p:cNvPr>
          <p:cNvGrpSpPr/>
          <p:nvPr/>
        </p:nvGrpSpPr>
        <p:grpSpPr>
          <a:xfrm>
            <a:off x="152400" y="412121"/>
            <a:ext cx="7050283" cy="1976829"/>
            <a:chOff x="0" y="259721"/>
            <a:chExt cx="7050283" cy="1976829"/>
          </a:xfrm>
        </p:grpSpPr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D14AAC3B-6B70-450C-BE89-CE3F18CF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25AF0873-C643-43B0-ABF7-A776F1706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17885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1" h="1303">
                  <a:moveTo>
                    <a:pt x="1981" y="1303"/>
                  </a:moveTo>
                  <a:lnTo>
                    <a:pt x="0" y="1125"/>
                  </a:lnTo>
                  <a:lnTo>
                    <a:pt x="0" y="0"/>
                  </a:lnTo>
                  <a:lnTo>
                    <a:pt x="1981" y="89"/>
                  </a:lnTo>
                  <a:lnTo>
                    <a:pt x="1981" y="130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B83403FD-8D4C-41AD-ACBE-E48420C8B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 txBox="1">
            <a:spLocks/>
          </p:cNvSpPr>
          <p:nvPr/>
        </p:nvSpPr>
        <p:spPr>
          <a:xfrm>
            <a:off x="152400" y="775955"/>
            <a:ext cx="7050284" cy="107725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>
                <a:solidFill>
                  <a:schemeClr val="tx2"/>
                </a:solidFill>
              </a:rPr>
              <a:t>Спасибо за внимание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77" y="2217042"/>
            <a:ext cx="2550620" cy="3402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2624142" y="5695826"/>
            <a:ext cx="254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Арсений Молотков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320224"/>
            <a:ext cx="1954854" cy="334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6322662" y="570486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Степан Кузнецов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6278" y="595415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Команда     </a:t>
            </a:r>
            <a:r>
              <a:rPr lang="ru-RU" sz="3200" b="1" dirty="0" smtClean="0">
                <a:solidFill>
                  <a:schemeClr val="bg1"/>
                </a:solidFill>
              </a:rPr>
              <a:t>«</a:t>
            </a:r>
            <a:r>
              <a:rPr lang="en-US" sz="3200" b="1" dirty="0" err="1">
                <a:solidFill>
                  <a:schemeClr val="bg1"/>
                </a:solidFill>
              </a:rPr>
              <a:t>ArStep</a:t>
            </a:r>
            <a:r>
              <a:rPr lang="ru-RU" sz="3200" b="1" dirty="0" smtClean="0">
                <a:solidFill>
                  <a:schemeClr val="bg1"/>
                </a:solidFill>
              </a:rPr>
              <a:t>»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>
            <a:off x="0" y="259721"/>
            <a:ext cx="7050283" cy="1976829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6483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45 h 10145"/>
                <a:gd name="connsiteX1" fmla="*/ 0 w 10000"/>
                <a:gd name="connsiteY1" fmla="*/ 8634 h 10145"/>
                <a:gd name="connsiteX2" fmla="*/ 0 w 10000"/>
                <a:gd name="connsiteY2" fmla="*/ 0 h 10145"/>
                <a:gd name="connsiteX3" fmla="*/ 10000 w 10000"/>
                <a:gd name="connsiteY3" fmla="*/ 683 h 10145"/>
                <a:gd name="connsiteX4" fmla="*/ 10000 w 10000"/>
                <a:gd name="connsiteY4" fmla="*/ 10145 h 10145"/>
                <a:gd name="connsiteX0" fmla="*/ 10000 w 10000"/>
                <a:gd name="connsiteY0" fmla="*/ 10217 h 10217"/>
                <a:gd name="connsiteX1" fmla="*/ 0 w 10000"/>
                <a:gd name="connsiteY1" fmla="*/ 8634 h 10217"/>
                <a:gd name="connsiteX2" fmla="*/ 0 w 10000"/>
                <a:gd name="connsiteY2" fmla="*/ 0 h 10217"/>
                <a:gd name="connsiteX3" fmla="*/ 10000 w 10000"/>
                <a:gd name="connsiteY3" fmla="*/ 683 h 10217"/>
                <a:gd name="connsiteX4" fmla="*/ 10000 w 10000"/>
                <a:gd name="connsiteY4" fmla="*/ 10217 h 1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17">
                  <a:moveTo>
                    <a:pt x="10000" y="10217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21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082" y="623555"/>
            <a:ext cx="5239201" cy="107725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ПРОБЛЕМА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68" y="3446425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целях обеспечения школы педагогическими кадрами и повышения качества их подготовки в 2021 году Министерство просвещения инициировало открытие 5 тысяч профильных педагогических классов на базе </a:t>
            </a:r>
            <a:r>
              <a:rPr lang="ru-RU" sz="2400" dirty="0" smtClean="0">
                <a:solidFill>
                  <a:schemeClr val="bg1"/>
                </a:solidFill>
              </a:rPr>
              <a:t>школ РФ. </a:t>
            </a: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9039" y="2134164"/>
            <a:ext cx="8591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настоящее время в системе образования РФ наиболее актуальной является проблема нехватки квалифицированных педагогических кадров в образовательных учреждениях.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3331" y="5395650"/>
            <a:ext cx="7775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Отсутствие Журналов Психолого-педагогических классов в сети ИНТЕРНЕТ для саморазвития и самореализации ребят.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47634-2EE3-43FB-8BF0-C936BCA9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1628800"/>
            <a:ext cx="9000999" cy="285273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ru-RU" sz="2800" dirty="0" smtClean="0"/>
              <a:t>Цель проекта: разработать веб-сайт «Учимся Учить» в формате Журнала Психолого-Педагогического Класса в сфере образования до 12 июня 2023г, который ориентирован на повышение востребованности образовательных, методических, информационных и других сферах услуг для ребят, которые обучаются в ППК. </a:t>
            </a:r>
            <a:endParaRPr lang="ru-RU" sz="2800" dirty="0"/>
          </a:p>
        </p:txBody>
      </p:sp>
      <p:sp>
        <p:nvSpPr>
          <p:cNvPr id="8" name="Title 17"/>
          <p:cNvSpPr txBox="1">
            <a:spLocks/>
          </p:cNvSpPr>
          <p:nvPr/>
        </p:nvSpPr>
        <p:spPr>
          <a:xfrm>
            <a:off x="3287688" y="908720"/>
            <a:ext cx="10515600" cy="1132235"/>
          </a:xfrm>
          <a:prstGeom prst="rect">
            <a:avLst/>
          </a:prstGeom>
        </p:spPr>
        <p:txBody>
          <a:bodyPr vert="horz" lIns="182880" tIns="45720" rIns="18288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436" y="27125"/>
            <a:ext cx="10515600" cy="1132235"/>
          </a:xfrm>
        </p:spPr>
        <p:txBody>
          <a:bodyPr>
            <a:noAutofit/>
          </a:bodyPr>
          <a:lstStyle/>
          <a:p>
            <a:r>
              <a:rPr lang="ru-RU" dirty="0" smtClean="0"/>
              <a:t>Задачи:</a:t>
            </a:r>
            <a:endParaRPr lang="en-US" dirty="0"/>
          </a:p>
        </p:txBody>
      </p:sp>
      <p:sp>
        <p:nvSpPr>
          <p:cNvPr id="36" name="Freeform 112">
            <a:extLst>
              <a:ext uri="{FF2B5EF4-FFF2-40B4-BE49-F238E27FC236}">
                <a16:creationId xmlns:a16="http://schemas.microsoft.com/office/drawing/2014/main" id="{A9371E3C-8A0E-40D0-AB3B-866973ED9B4D}"/>
              </a:ext>
            </a:extLst>
          </p:cNvPr>
          <p:cNvSpPr>
            <a:spLocks/>
          </p:cNvSpPr>
          <p:nvPr/>
        </p:nvSpPr>
        <p:spPr bwMode="auto">
          <a:xfrm>
            <a:off x="4599925" y="2324572"/>
            <a:ext cx="608758" cy="279533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Freeform 114">
            <a:extLst>
              <a:ext uri="{FF2B5EF4-FFF2-40B4-BE49-F238E27FC236}">
                <a16:creationId xmlns:a16="http://schemas.microsoft.com/office/drawing/2014/main" id="{13267D9C-9BE1-4217-B26A-8254E7526020}"/>
              </a:ext>
            </a:extLst>
          </p:cNvPr>
          <p:cNvSpPr>
            <a:spLocks/>
          </p:cNvSpPr>
          <p:nvPr/>
        </p:nvSpPr>
        <p:spPr bwMode="auto">
          <a:xfrm>
            <a:off x="1193017" y="1433121"/>
            <a:ext cx="4215915" cy="1125178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Freeform 115">
            <a:extLst>
              <a:ext uri="{FF2B5EF4-FFF2-40B4-BE49-F238E27FC236}">
                <a16:creationId xmlns:a16="http://schemas.microsoft.com/office/drawing/2014/main" id="{3F57E492-8390-4CB2-9814-F8D2B0E6655C}"/>
              </a:ext>
            </a:extLst>
          </p:cNvPr>
          <p:cNvSpPr>
            <a:spLocks/>
          </p:cNvSpPr>
          <p:nvPr/>
        </p:nvSpPr>
        <p:spPr bwMode="auto">
          <a:xfrm>
            <a:off x="1239742" y="1508289"/>
            <a:ext cx="895782" cy="1050010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Freeform 117">
            <a:extLst>
              <a:ext uri="{FF2B5EF4-FFF2-40B4-BE49-F238E27FC236}">
                <a16:creationId xmlns:a16="http://schemas.microsoft.com/office/drawing/2014/main" id="{BEB9CB91-F5DE-459B-9154-7116D6564FA1}"/>
              </a:ext>
            </a:extLst>
          </p:cNvPr>
          <p:cNvSpPr>
            <a:spLocks/>
          </p:cNvSpPr>
          <p:nvPr/>
        </p:nvSpPr>
        <p:spPr bwMode="auto">
          <a:xfrm>
            <a:off x="907328" y="1265167"/>
            <a:ext cx="1228196" cy="1118131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27432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0578806-54D9-4D37-B865-BA2600D47AAD}"/>
              </a:ext>
            </a:extLst>
          </p:cNvPr>
          <p:cNvSpPr txBox="1"/>
          <p:nvPr/>
        </p:nvSpPr>
        <p:spPr>
          <a:xfrm>
            <a:off x="2144110" y="1610562"/>
            <a:ext cx="3077530" cy="461665"/>
          </a:xfrm>
          <a:prstGeom prst="rect">
            <a:avLst/>
          </a:prstGeom>
          <a:noFill/>
        </p:spPr>
        <p:txBody>
          <a:bodyPr wrap="square" tIns="182880" bIns="0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Создать дизайн веб-сайта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0" name="Freeform 112">
            <a:extLst>
              <a:ext uri="{FF2B5EF4-FFF2-40B4-BE49-F238E27FC236}">
                <a16:creationId xmlns:a16="http://schemas.microsoft.com/office/drawing/2014/main" id="{BBC048CA-1A90-43C2-A39C-8B10009D15F6}"/>
              </a:ext>
            </a:extLst>
          </p:cNvPr>
          <p:cNvSpPr>
            <a:spLocks/>
          </p:cNvSpPr>
          <p:nvPr/>
        </p:nvSpPr>
        <p:spPr bwMode="auto">
          <a:xfrm>
            <a:off x="4494229" y="4278716"/>
            <a:ext cx="608758" cy="279533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Freeform 114">
            <a:extLst>
              <a:ext uri="{FF2B5EF4-FFF2-40B4-BE49-F238E27FC236}">
                <a16:creationId xmlns:a16="http://schemas.microsoft.com/office/drawing/2014/main" id="{3C46BE58-D13A-4D8D-8FE7-B130EE82D021}"/>
              </a:ext>
            </a:extLst>
          </p:cNvPr>
          <p:cNvSpPr>
            <a:spLocks/>
          </p:cNvSpPr>
          <p:nvPr/>
        </p:nvSpPr>
        <p:spPr bwMode="auto">
          <a:xfrm>
            <a:off x="1087321" y="3387265"/>
            <a:ext cx="4215915" cy="1125178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Freeform 115">
            <a:extLst>
              <a:ext uri="{FF2B5EF4-FFF2-40B4-BE49-F238E27FC236}">
                <a16:creationId xmlns:a16="http://schemas.microsoft.com/office/drawing/2014/main" id="{F21D637A-5568-48AB-89C2-787F43FDC8C5}"/>
              </a:ext>
            </a:extLst>
          </p:cNvPr>
          <p:cNvSpPr>
            <a:spLocks/>
          </p:cNvSpPr>
          <p:nvPr/>
        </p:nvSpPr>
        <p:spPr bwMode="auto">
          <a:xfrm>
            <a:off x="1134046" y="3462433"/>
            <a:ext cx="895782" cy="1050010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Freeform 117">
            <a:extLst>
              <a:ext uri="{FF2B5EF4-FFF2-40B4-BE49-F238E27FC236}">
                <a16:creationId xmlns:a16="http://schemas.microsoft.com/office/drawing/2014/main" id="{63503EA8-E448-4656-A290-4972FC285DC8}"/>
              </a:ext>
            </a:extLst>
          </p:cNvPr>
          <p:cNvSpPr>
            <a:spLocks/>
          </p:cNvSpPr>
          <p:nvPr/>
        </p:nvSpPr>
        <p:spPr bwMode="auto">
          <a:xfrm>
            <a:off x="801632" y="3219311"/>
            <a:ext cx="1228196" cy="1118131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27432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0</a:t>
            </a:r>
            <a:r>
              <a:rPr lang="ru-RU" sz="4000" b="1" dirty="0" smtClean="0">
                <a:solidFill>
                  <a:schemeClr val="bg1"/>
                </a:solidFill>
              </a:rPr>
              <a:t>2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578806-54D9-4D37-B865-BA2600D47AAD}"/>
              </a:ext>
            </a:extLst>
          </p:cNvPr>
          <p:cNvSpPr txBox="1"/>
          <p:nvPr/>
        </p:nvSpPr>
        <p:spPr>
          <a:xfrm>
            <a:off x="6672064" y="1898541"/>
            <a:ext cx="3163438" cy="800219"/>
          </a:xfrm>
          <a:prstGeom prst="rect">
            <a:avLst/>
          </a:prstGeom>
          <a:noFill/>
        </p:spPr>
        <p:txBody>
          <a:bodyPr wrap="square" tIns="182880" bIns="0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web-</a:t>
            </a:r>
            <a:r>
              <a:rPr lang="ru-RU" sz="2000" b="1" dirty="0" smtClean="0">
                <a:solidFill>
                  <a:schemeClr val="bg1"/>
                </a:solidFill>
              </a:rPr>
              <a:t>сайт для детей и их родителей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7" name="Рисунок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0578806-54D9-4D37-B865-BA2600D47AAD}"/>
              </a:ext>
            </a:extLst>
          </p:cNvPr>
          <p:cNvSpPr txBox="1"/>
          <p:nvPr/>
        </p:nvSpPr>
        <p:spPr>
          <a:xfrm>
            <a:off x="4717743" y="5445613"/>
            <a:ext cx="3077530" cy="738664"/>
          </a:xfrm>
          <a:prstGeom prst="rect">
            <a:avLst/>
          </a:prstGeom>
          <a:noFill/>
        </p:spPr>
        <p:txBody>
          <a:bodyPr wrap="square" tIns="182880" bIns="0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Изучить и проанализировать психологию детей 6-7 лет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4" name="Freeform 112">
            <a:extLst>
              <a:ext uri="{FF2B5EF4-FFF2-40B4-BE49-F238E27FC236}">
                <a16:creationId xmlns:a16="http://schemas.microsoft.com/office/drawing/2014/main" id="{0E6D89FF-13C4-4118-9E92-E59C65E13E7B}"/>
              </a:ext>
            </a:extLst>
          </p:cNvPr>
          <p:cNvSpPr>
            <a:spLocks/>
          </p:cNvSpPr>
          <p:nvPr/>
        </p:nvSpPr>
        <p:spPr bwMode="auto">
          <a:xfrm>
            <a:off x="10470450" y="2276970"/>
            <a:ext cx="608758" cy="279533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Freeform 114">
            <a:extLst>
              <a:ext uri="{FF2B5EF4-FFF2-40B4-BE49-F238E27FC236}">
                <a16:creationId xmlns:a16="http://schemas.microsoft.com/office/drawing/2014/main" id="{FB51E8E7-EBEC-47E0-9431-E7EE19E6C668}"/>
              </a:ext>
            </a:extLst>
          </p:cNvPr>
          <p:cNvSpPr>
            <a:spLocks/>
          </p:cNvSpPr>
          <p:nvPr/>
        </p:nvSpPr>
        <p:spPr bwMode="auto">
          <a:xfrm>
            <a:off x="7137885" y="1478927"/>
            <a:ext cx="4215915" cy="1125178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Freeform 115">
            <a:extLst>
              <a:ext uri="{FF2B5EF4-FFF2-40B4-BE49-F238E27FC236}">
                <a16:creationId xmlns:a16="http://schemas.microsoft.com/office/drawing/2014/main" id="{8D3246EC-0D5D-4699-9FD9-EA3A5626D795}"/>
              </a:ext>
            </a:extLst>
          </p:cNvPr>
          <p:cNvSpPr>
            <a:spLocks/>
          </p:cNvSpPr>
          <p:nvPr/>
        </p:nvSpPr>
        <p:spPr bwMode="auto">
          <a:xfrm>
            <a:off x="7079455" y="1516511"/>
            <a:ext cx="895782" cy="1050010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Freeform 117">
            <a:extLst>
              <a:ext uri="{FF2B5EF4-FFF2-40B4-BE49-F238E27FC236}">
                <a16:creationId xmlns:a16="http://schemas.microsoft.com/office/drawing/2014/main" id="{566387F9-0E3D-42AD-97AE-42AFD32A2165}"/>
              </a:ext>
            </a:extLst>
          </p:cNvPr>
          <p:cNvSpPr>
            <a:spLocks/>
          </p:cNvSpPr>
          <p:nvPr/>
        </p:nvSpPr>
        <p:spPr bwMode="auto">
          <a:xfrm>
            <a:off x="6778106" y="1296272"/>
            <a:ext cx="1228196" cy="1118131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27432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0</a:t>
            </a:r>
            <a:r>
              <a:rPr lang="ru-RU" sz="4000" b="1" dirty="0" smtClean="0">
                <a:solidFill>
                  <a:schemeClr val="bg1"/>
                </a:solidFill>
              </a:rPr>
              <a:t>3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8" name="Freeform 112">
            <a:extLst>
              <a:ext uri="{FF2B5EF4-FFF2-40B4-BE49-F238E27FC236}">
                <a16:creationId xmlns:a16="http://schemas.microsoft.com/office/drawing/2014/main" id="{0212D7DF-0C6E-4C7C-8971-9E5D1959AAA5}"/>
              </a:ext>
            </a:extLst>
          </p:cNvPr>
          <p:cNvSpPr>
            <a:spLocks/>
          </p:cNvSpPr>
          <p:nvPr/>
        </p:nvSpPr>
        <p:spPr bwMode="auto">
          <a:xfrm>
            <a:off x="10390449" y="4238276"/>
            <a:ext cx="608758" cy="279533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Freeform 114">
            <a:extLst>
              <a:ext uri="{FF2B5EF4-FFF2-40B4-BE49-F238E27FC236}">
                <a16:creationId xmlns:a16="http://schemas.microsoft.com/office/drawing/2014/main" id="{1DDAA1C0-9408-4564-AEF7-60DA71F98CC0}"/>
              </a:ext>
            </a:extLst>
          </p:cNvPr>
          <p:cNvSpPr>
            <a:spLocks/>
          </p:cNvSpPr>
          <p:nvPr/>
        </p:nvSpPr>
        <p:spPr bwMode="auto">
          <a:xfrm>
            <a:off x="6957871" y="3364166"/>
            <a:ext cx="4215915" cy="1125178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Freeform 115">
            <a:extLst>
              <a:ext uri="{FF2B5EF4-FFF2-40B4-BE49-F238E27FC236}">
                <a16:creationId xmlns:a16="http://schemas.microsoft.com/office/drawing/2014/main" id="{5D37DB3A-CAD6-407D-8673-8E47853BBD10}"/>
              </a:ext>
            </a:extLst>
          </p:cNvPr>
          <p:cNvSpPr>
            <a:spLocks/>
          </p:cNvSpPr>
          <p:nvPr/>
        </p:nvSpPr>
        <p:spPr bwMode="auto">
          <a:xfrm>
            <a:off x="6992563" y="3439981"/>
            <a:ext cx="895782" cy="1050010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reeform 117">
            <a:extLst>
              <a:ext uri="{FF2B5EF4-FFF2-40B4-BE49-F238E27FC236}">
                <a16:creationId xmlns:a16="http://schemas.microsoft.com/office/drawing/2014/main" id="{2796A8C1-A22C-43B8-B212-2E4DFFB9C26E}"/>
              </a:ext>
            </a:extLst>
          </p:cNvPr>
          <p:cNvSpPr>
            <a:spLocks/>
          </p:cNvSpPr>
          <p:nvPr/>
        </p:nvSpPr>
        <p:spPr bwMode="auto">
          <a:xfrm>
            <a:off x="6660149" y="3212931"/>
            <a:ext cx="1228196" cy="1118131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27432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4000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40558" y="1547290"/>
            <a:ext cx="327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Прикрепить действующие веб-сайты по назначению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4572" y="3405613"/>
            <a:ext cx="3471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Разработать вкладки образовательных, методических, информационных и </a:t>
            </a:r>
            <a:r>
              <a:rPr lang="ru-RU" dirty="0" err="1" smtClean="0">
                <a:solidFill>
                  <a:schemeClr val="bg1"/>
                </a:solidFill>
              </a:rPr>
              <a:t>др</a:t>
            </a:r>
            <a:r>
              <a:rPr lang="ru-RU" dirty="0" smtClean="0">
                <a:solidFill>
                  <a:schemeClr val="bg1"/>
                </a:solidFill>
              </a:rPr>
              <a:t> услуг 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237" y="3551639"/>
            <a:ext cx="287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Подготовить и выложить материал по вкладкам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6" name="Freeform 112">
            <a:extLst>
              <a:ext uri="{FF2B5EF4-FFF2-40B4-BE49-F238E27FC236}">
                <a16:creationId xmlns:a16="http://schemas.microsoft.com/office/drawing/2014/main" id="{A9371E3C-8A0E-40D0-AB3B-866973ED9B4D}"/>
              </a:ext>
            </a:extLst>
          </p:cNvPr>
          <p:cNvSpPr>
            <a:spLocks/>
          </p:cNvSpPr>
          <p:nvPr/>
        </p:nvSpPr>
        <p:spPr bwMode="auto">
          <a:xfrm>
            <a:off x="7331551" y="6005673"/>
            <a:ext cx="608758" cy="279533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Freeform 114">
            <a:extLst>
              <a:ext uri="{FF2B5EF4-FFF2-40B4-BE49-F238E27FC236}">
                <a16:creationId xmlns:a16="http://schemas.microsoft.com/office/drawing/2014/main" id="{13267D9C-9BE1-4217-B26A-8254E7526020}"/>
              </a:ext>
            </a:extLst>
          </p:cNvPr>
          <p:cNvSpPr>
            <a:spLocks/>
          </p:cNvSpPr>
          <p:nvPr/>
        </p:nvSpPr>
        <p:spPr bwMode="auto">
          <a:xfrm>
            <a:off x="3924643" y="5114222"/>
            <a:ext cx="4215915" cy="1125178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Freeform 117">
            <a:extLst>
              <a:ext uri="{FF2B5EF4-FFF2-40B4-BE49-F238E27FC236}">
                <a16:creationId xmlns:a16="http://schemas.microsoft.com/office/drawing/2014/main" id="{BEB9CB91-F5DE-459B-9154-7116D6564FA1}"/>
              </a:ext>
            </a:extLst>
          </p:cNvPr>
          <p:cNvSpPr>
            <a:spLocks/>
          </p:cNvSpPr>
          <p:nvPr/>
        </p:nvSpPr>
        <p:spPr bwMode="auto">
          <a:xfrm>
            <a:off x="3212336" y="5033292"/>
            <a:ext cx="1228196" cy="1118131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27432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0</a:t>
            </a:r>
            <a:r>
              <a:rPr lang="ru-RU" sz="4000" b="1" dirty="0" smtClean="0">
                <a:solidFill>
                  <a:schemeClr val="bg1"/>
                </a:solidFill>
              </a:rPr>
              <a:t>5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9902" y="5180951"/>
            <a:ext cx="3227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Проверить </a:t>
            </a:r>
            <a:r>
              <a:rPr lang="ru-RU" dirty="0" err="1" smtClean="0">
                <a:solidFill>
                  <a:schemeClr val="bg1"/>
                </a:solidFill>
              </a:rPr>
              <a:t>кликабельность</a:t>
            </a:r>
            <a:r>
              <a:rPr lang="ru-RU" dirty="0" smtClean="0">
                <a:solidFill>
                  <a:schemeClr val="bg1"/>
                </a:solidFill>
              </a:rPr>
              <a:t> и адекватную работу веб-сайта «УУ»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>
            <a:off x="0" y="173766"/>
            <a:ext cx="7050283" cy="1976829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6483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45 h 10145"/>
                <a:gd name="connsiteX1" fmla="*/ 0 w 10000"/>
                <a:gd name="connsiteY1" fmla="*/ 8634 h 10145"/>
                <a:gd name="connsiteX2" fmla="*/ 0 w 10000"/>
                <a:gd name="connsiteY2" fmla="*/ 0 h 10145"/>
                <a:gd name="connsiteX3" fmla="*/ 10000 w 10000"/>
                <a:gd name="connsiteY3" fmla="*/ 683 h 10145"/>
                <a:gd name="connsiteX4" fmla="*/ 10000 w 10000"/>
                <a:gd name="connsiteY4" fmla="*/ 10145 h 10145"/>
                <a:gd name="connsiteX0" fmla="*/ 10000 w 10000"/>
                <a:gd name="connsiteY0" fmla="*/ 10217 h 10217"/>
                <a:gd name="connsiteX1" fmla="*/ 0 w 10000"/>
                <a:gd name="connsiteY1" fmla="*/ 8634 h 10217"/>
                <a:gd name="connsiteX2" fmla="*/ 0 w 10000"/>
                <a:gd name="connsiteY2" fmla="*/ 0 h 10217"/>
                <a:gd name="connsiteX3" fmla="*/ 10000 w 10000"/>
                <a:gd name="connsiteY3" fmla="*/ 683 h 10217"/>
                <a:gd name="connsiteX4" fmla="*/ 10000 w 10000"/>
                <a:gd name="connsiteY4" fmla="*/ 10217 h 1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17">
                  <a:moveTo>
                    <a:pt x="10000" y="10217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21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АНАЛИЗ АНАЛОГОВ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997956090"/>
              </p:ext>
            </p:extLst>
          </p:nvPr>
        </p:nvGraphicFramePr>
        <p:xfrm>
          <a:off x="3475689" y="13539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3352" y="2708920"/>
            <a:ext cx="30963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Проанализировав различные сайты на просторах Интернет, нам не удалось найти веб-сайты в формате «Журнал Психолого-Педагогического Класса». К нашему вниманию были предложены различные сообщества ППК на платформах: ВК, Телеграмм, </a:t>
            </a:r>
            <a:r>
              <a:rPr lang="en-US" sz="1600" dirty="0" smtClean="0">
                <a:solidFill>
                  <a:schemeClr val="bg1"/>
                </a:solidFill>
              </a:rPr>
              <a:t>Viber </a:t>
            </a:r>
            <a:r>
              <a:rPr lang="ru-RU" sz="1600" dirty="0" smtClean="0">
                <a:solidFill>
                  <a:schemeClr val="bg1"/>
                </a:solidFill>
              </a:rPr>
              <a:t>и </a:t>
            </a:r>
            <a:r>
              <a:rPr lang="en-US" sz="1600" dirty="0" err="1" smtClean="0">
                <a:solidFill>
                  <a:schemeClr val="bg1"/>
                </a:solidFill>
              </a:rPr>
              <a:t>Whatsapp</a:t>
            </a:r>
            <a:r>
              <a:rPr lang="ru-RU" sz="16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ru-RU" sz="1600" dirty="0" smtClean="0">
                <a:solidFill>
                  <a:schemeClr val="bg1"/>
                </a:solidFill>
              </a:rPr>
              <a:t>Нас привлек внимание веб-сайт «Пять Углов» Журнал старшеклассников. Многие страницы этого сайта отражают и нашу идею в работе с информацией для ребят и родителей.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>
            <a:off x="0" y="64321"/>
            <a:ext cx="7050283" cy="1976829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6483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45 h 10145"/>
                <a:gd name="connsiteX1" fmla="*/ 0 w 10000"/>
                <a:gd name="connsiteY1" fmla="*/ 8634 h 10145"/>
                <a:gd name="connsiteX2" fmla="*/ 0 w 10000"/>
                <a:gd name="connsiteY2" fmla="*/ 0 h 10145"/>
                <a:gd name="connsiteX3" fmla="*/ 10000 w 10000"/>
                <a:gd name="connsiteY3" fmla="*/ 683 h 10145"/>
                <a:gd name="connsiteX4" fmla="*/ 10000 w 10000"/>
                <a:gd name="connsiteY4" fmla="*/ 10145 h 10145"/>
                <a:gd name="connsiteX0" fmla="*/ 10000 w 10000"/>
                <a:gd name="connsiteY0" fmla="*/ 10217 h 10217"/>
                <a:gd name="connsiteX1" fmla="*/ 0 w 10000"/>
                <a:gd name="connsiteY1" fmla="*/ 8634 h 10217"/>
                <a:gd name="connsiteX2" fmla="*/ 0 w 10000"/>
                <a:gd name="connsiteY2" fmla="*/ 0 h 10217"/>
                <a:gd name="connsiteX3" fmla="*/ 10000 w 10000"/>
                <a:gd name="connsiteY3" fmla="*/ 683 h 10217"/>
                <a:gd name="connsiteX4" fmla="*/ 10000 w 10000"/>
                <a:gd name="connsiteY4" fmla="*/ 10217 h 1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17">
                  <a:moveTo>
                    <a:pt x="10000" y="10217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21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385684"/>
            <a:ext cx="7050284" cy="107725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Демонстрация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sp>
        <p:nvSpPr>
          <p:cNvPr id="10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632504" y="6356350"/>
            <a:ext cx="721296" cy="365125"/>
          </a:xfrm>
        </p:spPr>
        <p:txBody>
          <a:bodyPr/>
          <a:lstStyle/>
          <a:p>
            <a:fld id="{7F88F610-7B7C-44F0-8FE6-F62371B7351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961797352"/>
              </p:ext>
            </p:extLst>
          </p:nvPr>
        </p:nvGraphicFramePr>
        <p:xfrm>
          <a:off x="4067391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769441"/>
            <a:ext cx="8112224" cy="42389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>
            <a:off x="0" y="419971"/>
            <a:ext cx="6528048" cy="1612995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6483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45 h 10145"/>
                <a:gd name="connsiteX1" fmla="*/ 0 w 10000"/>
                <a:gd name="connsiteY1" fmla="*/ 8634 h 10145"/>
                <a:gd name="connsiteX2" fmla="*/ 0 w 10000"/>
                <a:gd name="connsiteY2" fmla="*/ 0 h 10145"/>
                <a:gd name="connsiteX3" fmla="*/ 10000 w 10000"/>
                <a:gd name="connsiteY3" fmla="*/ 683 h 10145"/>
                <a:gd name="connsiteX4" fmla="*/ 10000 w 10000"/>
                <a:gd name="connsiteY4" fmla="*/ 10145 h 10145"/>
                <a:gd name="connsiteX0" fmla="*/ 10000 w 10000"/>
                <a:gd name="connsiteY0" fmla="*/ 10217 h 10217"/>
                <a:gd name="connsiteX1" fmla="*/ 0 w 10000"/>
                <a:gd name="connsiteY1" fmla="*/ 8634 h 10217"/>
                <a:gd name="connsiteX2" fmla="*/ 0 w 10000"/>
                <a:gd name="connsiteY2" fmla="*/ 0 h 10217"/>
                <a:gd name="connsiteX3" fmla="*/ 10000 w 10000"/>
                <a:gd name="connsiteY3" fmla="*/ 683 h 10217"/>
                <a:gd name="connsiteX4" fmla="*/ 10000 w 10000"/>
                <a:gd name="connsiteY4" fmla="*/ 10217 h 1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17">
                  <a:moveTo>
                    <a:pt x="10000" y="10217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21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Главная страница сайта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0" y="4221088"/>
            <a:ext cx="4252006" cy="2158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36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8">
            <a:extLst>
              <a:ext uri="{FF2B5EF4-FFF2-40B4-BE49-F238E27FC236}">
                <a16:creationId xmlns:a16="http://schemas.microsoft.com/office/drawing/2014/main" id="{770D9A5E-251C-42AF-921F-0ECD87119D7F}"/>
              </a:ext>
            </a:extLst>
          </p:cNvPr>
          <p:cNvSpPr>
            <a:spLocks/>
          </p:cNvSpPr>
          <p:nvPr/>
        </p:nvSpPr>
        <p:spPr bwMode="auto">
          <a:xfrm flipH="1" flipV="1">
            <a:off x="10954965" y="3501008"/>
            <a:ext cx="662985" cy="197892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6C034B-B7A5-497E-981B-735E7F06032D}"/>
              </a:ext>
            </a:extLst>
          </p:cNvPr>
          <p:cNvGrpSpPr/>
          <p:nvPr/>
        </p:nvGrpSpPr>
        <p:grpSpPr>
          <a:xfrm flipH="1" flipV="1">
            <a:off x="5141714" y="4164697"/>
            <a:ext cx="7050285" cy="1978927"/>
            <a:chOff x="0" y="259721"/>
            <a:chExt cx="7050283" cy="1976829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3B364FC3-3C2E-40B8-9F58-AF7D4B13F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72C25612-17ED-4E4D-B3DF-EF6EC53DF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46483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217 h 10217"/>
                <a:gd name="connsiteX1" fmla="*/ 0 w 10000"/>
                <a:gd name="connsiteY1" fmla="*/ 8634 h 10217"/>
                <a:gd name="connsiteX2" fmla="*/ 0 w 10000"/>
                <a:gd name="connsiteY2" fmla="*/ 0 h 10217"/>
                <a:gd name="connsiteX3" fmla="*/ 10000 w 10000"/>
                <a:gd name="connsiteY3" fmla="*/ 683 h 10217"/>
                <a:gd name="connsiteX4" fmla="*/ 10000 w 10000"/>
                <a:gd name="connsiteY4" fmla="*/ 10217 h 1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17">
                  <a:moveTo>
                    <a:pt x="10000" y="10217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21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EB2F1120-F57C-4862-95EF-63F849F9B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АБИТУРИЕНТ - 2023</a:t>
            </a:r>
            <a:endParaRPr lang="en-US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1" y="338429"/>
            <a:ext cx="8080015" cy="4105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6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8">
            <a:extLst>
              <a:ext uri="{FF2B5EF4-FFF2-40B4-BE49-F238E27FC236}">
                <a16:creationId xmlns:a16="http://schemas.microsoft.com/office/drawing/2014/main" id="{1C6BFF83-0B80-4176-9337-2DAF1CF8E5F6}"/>
              </a:ext>
            </a:extLst>
          </p:cNvPr>
          <p:cNvSpPr>
            <a:spLocks/>
          </p:cNvSpPr>
          <p:nvPr/>
        </p:nvSpPr>
        <p:spPr bwMode="auto">
          <a:xfrm flipH="1">
            <a:off x="10954966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38296-3B32-4B17-8D5E-201CFEB30F42}"/>
              </a:ext>
            </a:extLst>
          </p:cNvPr>
          <p:cNvGrpSpPr/>
          <p:nvPr/>
        </p:nvGrpSpPr>
        <p:grpSpPr>
          <a:xfrm flipH="1">
            <a:off x="5141716" y="259721"/>
            <a:ext cx="7050284" cy="1976829"/>
            <a:chOff x="0" y="259721"/>
            <a:chExt cx="7050283" cy="1976829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21529D3-8F58-4135-BCC3-645339DE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2DDA1F3-EC4F-464A-9B06-7286EC0B6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5"/>
              <a:ext cx="2001085" cy="1341739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81 h 10181"/>
                <a:gd name="connsiteX1" fmla="*/ 0 w 10000"/>
                <a:gd name="connsiteY1" fmla="*/ 8634 h 10181"/>
                <a:gd name="connsiteX2" fmla="*/ 0 w 10000"/>
                <a:gd name="connsiteY2" fmla="*/ 0 h 10181"/>
                <a:gd name="connsiteX3" fmla="*/ 10000 w 10000"/>
                <a:gd name="connsiteY3" fmla="*/ 683 h 10181"/>
                <a:gd name="connsiteX4" fmla="*/ 10000 w 10000"/>
                <a:gd name="connsiteY4" fmla="*/ 10181 h 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81">
                  <a:moveTo>
                    <a:pt x="10000" y="10181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007CED50-E091-48BF-8AB7-4F6BDAB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ППК - </a:t>
            </a:r>
            <a:r>
              <a:rPr lang="ru-RU" sz="3600" dirty="0" err="1" smtClean="0"/>
              <a:t>психолого</a:t>
            </a:r>
            <a:r>
              <a:rPr lang="ru-RU" sz="3600" dirty="0" smtClean="0"/>
              <a:t> –педагогический класс</a:t>
            </a:r>
            <a:endParaRPr lang="en-US" sz="36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188640"/>
            <a:ext cx="864096" cy="864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4" y="716680"/>
            <a:ext cx="4992821" cy="2607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315985"/>
            <a:ext cx="5256584" cy="23517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4077072"/>
            <a:ext cx="4727848" cy="2402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8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IGAMI - SHOWEET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68732</TotalTime>
  <Words>556</Words>
  <Application>Microsoft Office PowerPoint</Application>
  <PresentationFormat>Широкоэкранный</PresentationFormat>
  <Paragraphs>123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ORIGAMI - SHOWEET</vt:lpstr>
      <vt:lpstr>Showeet theme</vt:lpstr>
      <vt:lpstr>showeet</vt:lpstr>
      <vt:lpstr>  ВЕБ-САЙТ  «УЧИМСЯ УЧИТЬ» ЖУРНАЛ  ПСИХОЛОГО-ПЕДАГОГИЧЕСКОГО КЛАССА</vt:lpstr>
      <vt:lpstr>ПРОБЛЕМА </vt:lpstr>
      <vt:lpstr>Цель проекта: разработать веб-сайт «Учимся Учить» в формате Журнала Психолого-Педагогического Класса в сфере образования до 12 июня 2023г, который ориентирован на повышение востребованности образовательных, методических, информационных и других сферах услуг для ребят, которые обучаются в ППК. </vt:lpstr>
      <vt:lpstr>Задачи:</vt:lpstr>
      <vt:lpstr>АНАЛИЗ АНАЛОГОВ</vt:lpstr>
      <vt:lpstr>Демонстрация </vt:lpstr>
      <vt:lpstr>Главная страница сайта</vt:lpstr>
      <vt:lpstr>АБИТУРИЕНТ - 2023</vt:lpstr>
      <vt:lpstr>ППК - психолого –педагогический класс</vt:lpstr>
      <vt:lpstr>Страница для детей</vt:lpstr>
      <vt:lpstr>Игры для детей</vt:lpstr>
      <vt:lpstr>Страница для родителей</vt:lpstr>
      <vt:lpstr>Полезный материал для родителей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 - Creative PowerPoint Template</dc:title>
  <dc:creator>showeet.com</dc:creator>
  <dc:description>© Copyright Showeet.com</dc:description>
  <cp:lastModifiedBy>1</cp:lastModifiedBy>
  <cp:revision>54</cp:revision>
  <dcterms:created xsi:type="dcterms:W3CDTF">2011-05-09T14:18:21Z</dcterms:created>
  <dcterms:modified xsi:type="dcterms:W3CDTF">2023-06-11T12:44:41Z</dcterms:modified>
  <cp:category>Templates</cp:category>
</cp:coreProperties>
</file>